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17"/>
  </p:notesMasterIdLst>
  <p:sldIdLst>
    <p:sldId id="266" r:id="rId3"/>
    <p:sldId id="301" r:id="rId4"/>
    <p:sldId id="267" r:id="rId5"/>
    <p:sldId id="315" r:id="rId6"/>
    <p:sldId id="852" r:id="rId7"/>
    <p:sldId id="258" r:id="rId8"/>
    <p:sldId id="845" r:id="rId9"/>
    <p:sldId id="848" r:id="rId10"/>
    <p:sldId id="851" r:id="rId11"/>
    <p:sldId id="846" r:id="rId12"/>
    <p:sldId id="849" r:id="rId13"/>
    <p:sldId id="850" r:id="rId14"/>
    <p:sldId id="841" r:id="rId15"/>
    <p:sldId id="316"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rslund, Rachel" initials="FR" lastIdx="4" clrIdx="0">
    <p:extLst>
      <p:ext uri="{19B8F6BF-5375-455C-9EA6-DF929625EA0E}">
        <p15:presenceInfo xmlns:p15="http://schemas.microsoft.com/office/powerpoint/2012/main" userId="S-1-5-21-828376571-1197701538-1844936127-3114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3F09"/>
    <a:srgbClr val="00859B"/>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E711C-8DF5-4172-A77A-5384BD3D785C}" v="229" dt="2023-08-08T21:01:53.256"/>
    <p1510:client id="{05F21807-8042-430A-9666-ECAD011CFDDA}" v="646" dt="2023-01-04T20:25:57.295"/>
    <p1510:client id="{07CF6964-C86B-4B70-97A5-C4D4E9527A60}" v="29" dt="2023-06-07T23:37:22.733"/>
    <p1510:client id="{0CDB620C-AC6D-4735-AEB8-6C28C2659D22}" v="232" dt="2023-06-06T18:44:31.988"/>
    <p1510:client id="{149595DC-9508-4ADD-AF0E-2D7B37DD3FDD}" v="474" dt="2023-11-29T23:08:00.769"/>
    <p1510:client id="{1591643E-79E2-4066-BC17-9F3609A51491}" v="13" dt="2023-09-07T17:29:26.069"/>
    <p1510:client id="{178963FF-E4A9-42CF-9F17-DC0DC6B2139C}" v="142" dt="2023-06-08T18:04:40.408"/>
    <p1510:client id="{1F013821-7299-4695-B1D2-07176A239AEA}" v="411" dt="2023-02-09T20:41:39.118"/>
    <p1510:client id="{1FF6E923-AF51-4C9D-BE81-75B6958CA9DB}" v="41" dt="2023-04-13T20:21:19.432"/>
    <p1510:client id="{221AB063-65B6-47D8-8D8B-BE109DDBFE4B}" v="538" dt="2023-10-02T23:57:20.690"/>
    <p1510:client id="{222E2D2D-6F42-4A73-B7C4-2B53C9AD0CC1}" v="44" dt="2024-01-11T20:01:00.856"/>
    <p1510:client id="{28C7EA1B-B89D-479F-A8CE-8891E7015E6F}" v="5" dt="2023-02-08T20:40:24.982"/>
    <p1510:client id="{2BE14299-655D-4FDD-B857-B1F3C15AF360}" v="186" dt="2023-04-06T19:59:26.797"/>
    <p1510:client id="{2D24031C-C52F-4DDE-8923-496F9D8EAD4A}" v="109" dt="2023-03-24T15:36:43.760"/>
    <p1510:client id="{2D44FF63-D577-4899-B48A-258C01033DC7}" v="1" dt="2023-03-07T19:55:59.983"/>
    <p1510:client id="{2DA2263E-AC9B-4335-8491-B574200B77C9}" v="5" dt="2023-09-29T16:10:09.060"/>
    <p1510:client id="{2E6BB3C7-606F-4757-AB5D-AB3CB20F1D24}" v="110" dt="2024-01-04T15:21:00.339"/>
    <p1510:client id="{2F51E3A9-FE0F-4841-8744-21E91ECF94C6}" v="79" dt="2023-11-07T00:34:18.212"/>
    <p1510:client id="{39ADD082-6B9B-4E39-BEF4-F44547AD7069}" v="239" dt="2023-02-09T01:02:15.357"/>
    <p1510:client id="{4A591955-6993-4B57-A892-D2B0F358C6EC}" v="351" dt="2023-10-31T18:46:43.541"/>
    <p1510:client id="{4B2ED045-9037-4E5C-BD8D-D942A7966356}" v="89" dt="2023-02-02T21:42:30.119"/>
    <p1510:client id="{53B5AD14-956C-479C-9B64-EBE98370A357}" v="127" dt="2023-08-11T04:52:00.093"/>
    <p1510:client id="{5448AACC-C83D-482A-B3E0-D8C6628A7318}" v="25" dt="2023-10-05T20:35:49.428"/>
    <p1510:client id="{54E96FD0-DD63-4EBA-B644-82985F8DD920}" v="252" dt="2023-11-06T23:56:50.345"/>
    <p1510:client id="{58306834-74DA-4587-ADBA-C7B9BE82E47E}" v="118" dt="2023-05-30T23:18:57.432"/>
    <p1510:client id="{5CA05FBB-5122-49D4-8454-A98D0F428209}" v="1" dt="2023-09-07T01:09:02.829"/>
    <p1510:client id="{5CD87B4B-31CF-4E92-BA30-EBF7E231AF09}" v="477" dt="2023-06-05T18:15:03.046"/>
    <p1510:client id="{5FE3874B-69FD-4C70-B4F6-0993E1618E06}" v="27" dt="2023-10-31T22:47:04.041"/>
    <p1510:client id="{631AD913-CE6C-4A60-89EB-C89EB68A8186}" v="27" dt="2023-02-10T17:57:18.475"/>
    <p1510:client id="{6B225A8F-BD83-45F9-AEB4-BAADFFE393BD}" v="168" dt="2023-10-11T19:41:02.726"/>
    <p1510:client id="{6C64C054-4492-4F50-8B7D-5666F60D1978}" v="366" dt="2022-11-16T22:36:28.634"/>
    <p1510:client id="{6CBDDF04-C6CA-4FFE-BA4F-A7BCA1D317D3}" v="13" dt="2023-10-11T19:48:06.242"/>
    <p1510:client id="{732D44E8-7A6B-4C90-A3B4-95A5DADD1C50}" v="75" dt="2023-02-10T17:48:47.165"/>
    <p1510:client id="{78F177E5-7EB0-45E7-A64E-F96C3F07C5BC}" v="141" dt="2023-11-02T18:10:02.685"/>
    <p1510:client id="{7A571776-E3BF-4AF3-A81C-2DCE492E8ABC}" v="7" dt="2024-01-09T20:52:51.400"/>
    <p1510:client id="{7BE49BCD-CE22-4C4F-8BDD-005F54CEDC0E}" v="132" dt="2023-09-08T00:28:59.822"/>
    <p1510:client id="{7C667FCD-327D-4A1F-B2C9-2E5FC7DAD008}" v="304" dt="2023-11-02T20:29:18.937"/>
    <p1510:client id="{8116146D-25EE-44C2-A9DC-106E157FAB97}" v="182" dt="2023-09-08T16:57:59.895"/>
    <p1510:client id="{8323F7E9-3C15-4BAF-9694-91B9F0BA9808}" v="7" dt="2023-02-07T00:08:38.417"/>
    <p1510:client id="{88BCF6E5-3616-4C25-A97D-3659D434E22F}" v="49" dt="2023-02-10T16:18:55.044"/>
    <p1510:client id="{899481AA-354B-4C97-8466-99146A074701}" v="83" dt="2023-02-08T20:25:48.126"/>
    <p1510:client id="{89D8825A-1028-4A1B-9DAC-20904C598D7D}" v="4" dt="2023-01-24T18:24:57.112"/>
    <p1510:client id="{8AEE59F9-8F93-4801-BCBF-81BC717E0B65}" v="38" dt="2023-09-08T00:22:57.960"/>
    <p1510:client id="{8D7CC11C-DAF9-474B-AFA4-1D66CAA7F489}" v="324" dt="2022-12-07T00:02:20.072"/>
    <p1510:client id="{90F9544A-66BB-4C58-B87F-15D2E8AA212E}" v="4" dt="2023-03-10T18:01:33.018"/>
    <p1510:client id="{9217BBA5-AE70-4E8F-BD55-6FAC1507235D}" v="438" dt="2023-02-27T22:54:57.945"/>
    <p1510:client id="{9855C10B-A11A-495C-BFA8-6D26E2346952}" v="266" dt="2023-04-12T00:02:51.390"/>
    <p1510:client id="{9862E7BA-F47C-436E-BAE6-660D8688A4E1}" v="401" dt="2023-08-07T16:46:28.893"/>
    <p1510:client id="{987E8458-94C9-4A31-9367-B35C102C32BA}" v="84" dt="2023-10-12T18:14:55.345"/>
    <p1510:client id="{99A43D0D-8EB6-448B-801A-943BA5F2A2B1}" v="12" dt="2023-01-11T21:33:56.015"/>
    <p1510:client id="{9AE3F15A-4122-4AE5-B1F8-C785E0A59E91}" v="105" dt="2023-10-09T19:27:11.147"/>
    <p1510:client id="{9AEF687E-2D0A-4A7B-80C0-D1CA0BC00431}" v="284" dt="2023-11-08T23:33:09.824"/>
    <p1510:client id="{9BF712ED-AB15-4477-A045-0B4474955001}" v="11" dt="2022-11-16T22:41:53.912"/>
    <p1510:client id="{9EACCA01-5427-4869-AED7-7F8979539359}" v="418" dt="2023-10-10T04:30:09.261"/>
    <p1510:client id="{A005C1CB-440B-4F90-A899-DBDCDC2B7761}" v="12" dt="2023-03-08T21:27:37.126"/>
    <p1510:client id="{A0091B56-C13C-416E-B468-677E2F09F690}" v="3" dt="2023-02-27T19:28:13.049"/>
    <p1510:client id="{AA21C63D-EA69-4FD8-ACC8-DAB3D667782B}" v="310" dt="2024-01-10T22:03:42.031"/>
    <p1510:client id="{B39C00AC-D1F4-4483-8019-D5F1489CFDBD}" v="52" dt="2023-02-03T19:51:30.331"/>
    <p1510:client id="{B531A69C-31D8-4DFB-BE11-B578A11A6C2A}" v="39" dt="2022-11-17T23:03:25.466"/>
    <p1510:client id="{B81CD205-EAA1-4858-A5FD-1E6BD4A4A069}" v="156" dt="2024-01-09T23:34:46.300"/>
    <p1510:client id="{BAA5A78B-2DCA-4501-A6B6-D99B98B4CF0D}" v="30" dt="2023-11-03T21:30:41.406"/>
    <p1510:client id="{BEFA222B-6F39-48D9-9911-037EAD7ACE8B}" v="809" dt="2023-02-26T19:51:48.791"/>
    <p1510:client id="{C12D99D1-30B3-4603-BA9E-B7F9448C134D}" v="203" dt="2023-04-12T21:19:30.135"/>
    <p1510:client id="{C2EC21C5-232E-4D7A-8E80-A58C058A7B62}" v="820" dt="2024-01-11T19:06:34.683"/>
    <p1510:client id="{C9537076-140D-4C9E-AB84-FFC746B3F2CF}" v="4" dt="2023-09-29T16:13:00.110"/>
    <p1510:client id="{CB019398-8AC5-4310-BB82-8158DFC4186C}" v="504" dt="2023-06-06T23:02:52.917"/>
    <p1510:client id="{D0DCE4E0-3316-4679-B538-C3443B5DF6D2}" v="157" dt="2023-10-31T19:14:29.894"/>
    <p1510:client id="{DA8CB5C9-2AD4-42E8-9D09-C7EB896D0BB8}" v="4" dt="2023-04-13T23:59:10.642"/>
    <p1510:client id="{DB2E01F5-5A06-4E8B-92DA-AA0FCC50F55E}" v="146" dt="2023-03-09T20:04:51.267"/>
    <p1510:client id="{DB8E848E-06CB-4B23-9839-42BD2D861733}" v="105" dt="2022-12-19T17:24:30.554"/>
    <p1510:client id="{DCFB9143-9477-4A96-9BF7-C6F624D2C23F}" v="222" dt="2023-11-28T19:18:21.335"/>
    <p1510:client id="{DD544CA9-753C-4B25-A08D-B867B57EBE9E}" v="68" dt="2023-02-27T20:37:32.709"/>
    <p1510:client id="{E3DB6857-7EA6-4C70-88F4-E4956E360065}" v="37" dt="2023-11-09T01:55:53.202"/>
    <p1510:client id="{E6FDAF9F-E0DA-4A0F-B7C1-00CF973AD0C6}" v="116" dt="2023-02-01T00:45:47.903"/>
    <p1510:client id="{EA9BD12C-2613-4AB6-8A96-4A344CD9E283}" v="36" dt="2023-10-03T00:05:05.806"/>
    <p1510:client id="{EDCAB355-AFE0-42EC-A8D4-5AF58B2925DC}" v="711" dt="2022-12-06T00:36:26.768"/>
    <p1510:client id="{EE287639-1D1F-4541-ADE7-FE6A13190039}" v="4" dt="2024-01-03T22:33:48.440"/>
    <p1510:client id="{F088F3D2-2F78-45E3-A61C-F3CD4EF42674}" v="15" dt="2023-11-02T21:25:55.222"/>
    <p1510:client id="{F4F8E35E-8AC0-4E3D-A1BC-FB25C1620B6A}" v="69" dt="2023-03-10T17:05:16.087"/>
    <p1510:client id="{F788F659-7C2C-4043-BDD6-C377CC949404}" v="729" dt="2023-05-30T23:35:02.745"/>
    <p1510:client id="{F8589784-3088-40D3-A8A4-94C2AD2BAD2D}" v="350" dt="2023-09-05T17:03:09.982"/>
    <p1510:client id="{FC58A281-B1F2-4594-9EAF-956353F51348}" v="43" dt="2023-09-05T17:08:42.374"/>
    <p1510:client id="{FD62F443-7287-4509-BE14-A49937C64ECC}" v="6" dt="2022-12-09T03:21:32.136"/>
    <p1510:client id="{FE2FB627-5C23-4BDF-9AAC-979F778DB444}" v="152" dt="2023-03-09T21:10:25.737"/>
    <p1510:client id="{FE394513-670B-41D1-9EDA-858A386B1255}" v="613" dt="2022-11-17T23:40:39.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732"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Schaaf" userId="43x+tH3yAH2czGWYcIS4/sr4PEnLz3tek7uPcgYlI8E=" providerId="None" clId="Web-{DB2E01F5-5A06-4E8B-92DA-AA0FCC50F55E}"/>
    <pc:docChg chg="addSld modSld">
      <pc:chgData name="Christina Schaaf" userId="43x+tH3yAH2czGWYcIS4/sr4PEnLz3tek7uPcgYlI8E=" providerId="None" clId="Web-{DB2E01F5-5A06-4E8B-92DA-AA0FCC50F55E}" dt="2023-03-09T20:04:50.314" v="150" actId="20577"/>
      <pc:docMkLst>
        <pc:docMk/>
      </pc:docMkLst>
      <pc:sldChg chg="addSp delSp modSp new">
        <pc:chgData name="Christina Schaaf" userId="43x+tH3yAH2czGWYcIS4/sr4PEnLz3tek7uPcgYlI8E=" providerId="None" clId="Web-{DB2E01F5-5A06-4E8B-92DA-AA0FCC50F55E}" dt="2023-03-09T20:04:50.314" v="150" actId="20577"/>
        <pc:sldMkLst>
          <pc:docMk/>
          <pc:sldMk cId="3676629879" sldId="847"/>
        </pc:sldMkLst>
        <pc:spChg chg="mod">
          <ac:chgData name="Christina Schaaf" userId="43x+tH3yAH2czGWYcIS4/sr4PEnLz3tek7uPcgYlI8E=" providerId="None" clId="Web-{DB2E01F5-5A06-4E8B-92DA-AA0FCC50F55E}" dt="2023-03-09T20:04:50.314" v="150" actId="20577"/>
          <ac:spMkLst>
            <pc:docMk/>
            <pc:sldMk cId="3676629879" sldId="847"/>
            <ac:spMk id="2" creationId="{41E150D0-8859-9053-A52B-498DECD680F7}"/>
          </ac:spMkLst>
        </pc:spChg>
        <pc:spChg chg="add del mod">
          <ac:chgData name="Christina Schaaf" userId="43x+tH3yAH2czGWYcIS4/sr4PEnLz3tek7uPcgYlI8E=" providerId="None" clId="Web-{DB2E01F5-5A06-4E8B-92DA-AA0FCC50F55E}" dt="2023-03-09T20:04:22.172" v="145" actId="20577"/>
          <ac:spMkLst>
            <pc:docMk/>
            <pc:sldMk cId="3676629879" sldId="847"/>
            <ac:spMk id="4" creationId="{ADBA271B-E260-50A2-8259-78A32BAB9FD2}"/>
          </ac:spMkLst>
        </pc:spChg>
        <pc:spChg chg="add del mod">
          <ac:chgData name="Christina Schaaf" userId="43x+tH3yAH2czGWYcIS4/sr4PEnLz3tek7uPcgYlI8E=" providerId="None" clId="Web-{DB2E01F5-5A06-4E8B-92DA-AA0FCC50F55E}" dt="2023-03-09T19:59:33.227" v="11"/>
          <ac:spMkLst>
            <pc:docMk/>
            <pc:sldMk cId="3676629879" sldId="847"/>
            <ac:spMk id="7" creationId="{600A8BFE-1D2F-60E8-9B3C-C1AAD6008883}"/>
          </ac:spMkLst>
        </pc:spChg>
        <pc:graphicFrameChg chg="add del mod ord modGraphic">
          <ac:chgData name="Christina Schaaf" userId="43x+tH3yAH2czGWYcIS4/sr4PEnLz3tek7uPcgYlI8E=" providerId="None" clId="Web-{DB2E01F5-5A06-4E8B-92DA-AA0FCC50F55E}" dt="2023-03-09T19:59:33.227" v="12"/>
          <ac:graphicFrameMkLst>
            <pc:docMk/>
            <pc:sldMk cId="3676629879" sldId="847"/>
            <ac:graphicFrameMk id="6" creationId="{4901AD10-BFD8-CF68-2CD9-F4EC19283504}"/>
          </ac:graphicFrameMkLst>
        </pc:graphicFrameChg>
      </pc:sldChg>
    </pc:docChg>
  </pc:docChgLst>
  <pc:docChgLst>
    <pc:chgData name="Chris Lewis" userId="77O39Qi7Qdeof4NWHlYs+grs9svI0uZ44ytz/y11gBI=" providerId="None" clId="Web-{1F013821-7299-4695-B1D2-07176A239AEA}"/>
    <pc:docChg chg="modSld">
      <pc:chgData name="Chris Lewis" userId="77O39Qi7Qdeof4NWHlYs+grs9svI0uZ44ytz/y11gBI=" providerId="None" clId="Web-{1F013821-7299-4695-B1D2-07176A239AEA}" dt="2023-02-09T20:41:39.118" v="410" actId="20577"/>
      <pc:docMkLst>
        <pc:docMk/>
      </pc:docMkLst>
      <pc:sldChg chg="modSp">
        <pc:chgData name="Chris Lewis" userId="77O39Qi7Qdeof4NWHlYs+grs9svI0uZ44ytz/y11gBI=" providerId="None" clId="Web-{1F013821-7299-4695-B1D2-07176A239AEA}" dt="2023-02-09T20:41:39.118" v="410" actId="20577"/>
        <pc:sldMkLst>
          <pc:docMk/>
          <pc:sldMk cId="2336851473" sldId="317"/>
        </pc:sldMkLst>
        <pc:spChg chg="mod">
          <ac:chgData name="Chris Lewis" userId="77O39Qi7Qdeof4NWHlYs+grs9svI0uZ44ytz/y11gBI=" providerId="None" clId="Web-{1F013821-7299-4695-B1D2-07176A239AEA}" dt="2023-02-09T20:41:39.118" v="410" actId="20577"/>
          <ac:spMkLst>
            <pc:docMk/>
            <pc:sldMk cId="2336851473" sldId="317"/>
            <ac:spMk id="3" creationId="{00000000-0000-0000-0000-000000000000}"/>
          </ac:spMkLst>
        </pc:spChg>
      </pc:sldChg>
    </pc:docChg>
  </pc:docChgLst>
  <pc:docChgLst>
    <pc:chgData name="Christina Schaaf" userId="43x+tH3yAH2czGWYcIS4/sr4PEnLz3tek7uPcgYlI8E=" providerId="None" clId="Web-{178963FF-E4A9-42CF-9F17-DC0DC6B2139C}"/>
    <pc:docChg chg="modSld">
      <pc:chgData name="Christina Schaaf" userId="43x+tH3yAH2czGWYcIS4/sr4PEnLz3tek7uPcgYlI8E=" providerId="None" clId="Web-{178963FF-E4A9-42CF-9F17-DC0DC6B2139C}" dt="2023-06-08T18:04:40.408" v="139" actId="20577"/>
      <pc:docMkLst>
        <pc:docMk/>
      </pc:docMkLst>
      <pc:sldChg chg="modSp">
        <pc:chgData name="Christina Schaaf" userId="43x+tH3yAH2czGWYcIS4/sr4PEnLz3tek7uPcgYlI8E=" providerId="None" clId="Web-{178963FF-E4A9-42CF-9F17-DC0DC6B2139C}" dt="2023-06-08T18:04:40.408" v="139" actId="20577"/>
        <pc:sldMkLst>
          <pc:docMk/>
          <pc:sldMk cId="3828884151" sldId="852"/>
        </pc:sldMkLst>
        <pc:spChg chg="mod">
          <ac:chgData name="Christina Schaaf" userId="43x+tH3yAH2czGWYcIS4/sr4PEnLz3tek7uPcgYlI8E=" providerId="None" clId="Web-{178963FF-E4A9-42CF-9F17-DC0DC6B2139C}" dt="2023-06-08T18:04:40.408" v="139" actId="20577"/>
          <ac:spMkLst>
            <pc:docMk/>
            <pc:sldMk cId="3828884151" sldId="852"/>
            <ac:spMk id="3" creationId="{CC93A5BC-AEA0-1DD8-1B1F-780734CE43AE}"/>
          </ac:spMkLst>
        </pc:spChg>
      </pc:sldChg>
    </pc:docChg>
  </pc:docChgLst>
  <pc:docChgLst>
    <pc:chgData name="Chris Lewis" clId="Web-{014E711C-8DF5-4172-A77A-5384BD3D785C}"/>
    <pc:docChg chg="modSld">
      <pc:chgData name="Chris Lewis" userId="" providerId="" clId="Web-{014E711C-8DF5-4172-A77A-5384BD3D785C}" dt="2023-08-08T21:01:53.256" v="228" actId="20577"/>
      <pc:docMkLst>
        <pc:docMk/>
      </pc:docMkLst>
      <pc:sldChg chg="modSp">
        <pc:chgData name="Chris Lewis" userId="" providerId="" clId="Web-{014E711C-8DF5-4172-A77A-5384BD3D785C}" dt="2023-08-08T21:01:53.256" v="228" actId="20577"/>
        <pc:sldMkLst>
          <pc:docMk/>
          <pc:sldMk cId="713256756" sldId="855"/>
        </pc:sldMkLst>
        <pc:spChg chg="mod">
          <ac:chgData name="Chris Lewis" userId="" providerId="" clId="Web-{014E711C-8DF5-4172-A77A-5384BD3D785C}" dt="2023-08-08T21:01:53.256" v="228" actId="20577"/>
          <ac:spMkLst>
            <pc:docMk/>
            <pc:sldMk cId="713256756" sldId="855"/>
            <ac:spMk id="3" creationId="{CC93A5BC-AEA0-1DD8-1B1F-780734CE43AE}"/>
          </ac:spMkLst>
        </pc:spChg>
      </pc:sldChg>
    </pc:docChg>
  </pc:docChgLst>
  <pc:docChgLst>
    <pc:chgData name="Jessica Dalziel" userId="T38vm3RMaWQx8N8gHA7xWdNp8k3XwSHQAhm3dQnx1NE=" providerId="None" clId="Web-{B81CD205-EAA1-4858-A5FD-1E6BD4A4A069}"/>
    <pc:docChg chg="modSld">
      <pc:chgData name="Jessica Dalziel" userId="T38vm3RMaWQx8N8gHA7xWdNp8k3XwSHQAhm3dQnx1NE=" providerId="None" clId="Web-{B81CD205-EAA1-4858-A5FD-1E6BD4A4A069}" dt="2024-01-09T23:34:46.300" v="157" actId="20577"/>
      <pc:docMkLst>
        <pc:docMk/>
      </pc:docMkLst>
      <pc:sldChg chg="addSp delSp modSp">
        <pc:chgData name="Jessica Dalziel" userId="T38vm3RMaWQx8N8gHA7xWdNp8k3XwSHQAhm3dQnx1NE=" providerId="None" clId="Web-{B81CD205-EAA1-4858-A5FD-1E6BD4A4A069}" dt="2024-01-09T23:34:46.300" v="157" actId="20577"/>
        <pc:sldMkLst>
          <pc:docMk/>
          <pc:sldMk cId="2398473281" sldId="845"/>
        </pc:sldMkLst>
        <pc:spChg chg="mod">
          <ac:chgData name="Jessica Dalziel" userId="T38vm3RMaWQx8N8gHA7xWdNp8k3XwSHQAhm3dQnx1NE=" providerId="None" clId="Web-{B81CD205-EAA1-4858-A5FD-1E6BD4A4A069}" dt="2024-01-09T23:34:46.300" v="157" actId="20577"/>
          <ac:spMkLst>
            <pc:docMk/>
            <pc:sldMk cId="2398473281" sldId="845"/>
            <ac:spMk id="4" creationId="{13923E9E-B63C-E87E-A001-0A00AA0D2A77}"/>
          </ac:spMkLst>
        </pc:spChg>
        <pc:spChg chg="del">
          <ac:chgData name="Jessica Dalziel" userId="T38vm3RMaWQx8N8gHA7xWdNp8k3XwSHQAhm3dQnx1NE=" providerId="None" clId="Web-{B81CD205-EAA1-4858-A5FD-1E6BD4A4A069}" dt="2024-01-09T23:34:19.252" v="154"/>
          <ac:spMkLst>
            <pc:docMk/>
            <pc:sldMk cId="2398473281" sldId="845"/>
            <ac:spMk id="5" creationId="{98BEC640-CE2E-7C49-F33D-43EFEBE3F065}"/>
          </ac:spMkLst>
        </pc:spChg>
        <pc:picChg chg="add mod ord">
          <ac:chgData name="Jessica Dalziel" userId="T38vm3RMaWQx8N8gHA7xWdNp8k3XwSHQAhm3dQnx1NE=" providerId="None" clId="Web-{B81CD205-EAA1-4858-A5FD-1E6BD4A4A069}" dt="2024-01-09T23:34:19.252" v="154"/>
          <ac:picMkLst>
            <pc:docMk/>
            <pc:sldMk cId="2398473281" sldId="845"/>
            <ac:picMk id="3" creationId="{0D990BB6-515F-7419-6A56-1E7682F17E57}"/>
          </ac:picMkLst>
        </pc:picChg>
      </pc:sldChg>
    </pc:docChg>
  </pc:docChgLst>
  <pc:docChgLst>
    <pc:chgData name="Christina Schaaf" clId="Web-{6CBDDF04-C6CA-4FFE-BA4F-A7BCA1D317D3}"/>
    <pc:docChg chg="modSld">
      <pc:chgData name="Christina Schaaf" userId="" providerId="" clId="Web-{6CBDDF04-C6CA-4FFE-BA4F-A7BCA1D317D3}" dt="2023-10-11T19:48:06.242" v="12" actId="20577"/>
      <pc:docMkLst>
        <pc:docMk/>
      </pc:docMkLst>
      <pc:sldChg chg="modSp">
        <pc:chgData name="Christina Schaaf" userId="" providerId="" clId="Web-{6CBDDF04-C6CA-4FFE-BA4F-A7BCA1D317D3}" dt="2023-10-11T19:48:06.242" v="12" actId="20577"/>
        <pc:sldMkLst>
          <pc:docMk/>
          <pc:sldMk cId="59845010" sldId="883"/>
        </pc:sldMkLst>
        <pc:spChg chg="mod">
          <ac:chgData name="Christina Schaaf" userId="" providerId="" clId="Web-{6CBDDF04-C6CA-4FFE-BA4F-A7BCA1D317D3}" dt="2023-10-11T19:44:36.624" v="0" actId="20577"/>
          <ac:spMkLst>
            <pc:docMk/>
            <pc:sldMk cId="59845010" sldId="883"/>
            <ac:spMk id="2" creationId="{3AC10F91-E92C-35C1-1D46-E72B4B65A527}"/>
          </ac:spMkLst>
        </pc:spChg>
        <pc:spChg chg="mod">
          <ac:chgData name="Christina Schaaf" userId="" providerId="" clId="Web-{6CBDDF04-C6CA-4FFE-BA4F-A7BCA1D317D3}" dt="2023-10-11T19:47:32.209" v="8" actId="20577"/>
          <ac:spMkLst>
            <pc:docMk/>
            <pc:sldMk cId="59845010" sldId="883"/>
            <ac:spMk id="3" creationId="{E27AC704-0694-FA89-A168-95144339B56A}"/>
          </ac:spMkLst>
        </pc:spChg>
        <pc:spChg chg="mod">
          <ac:chgData name="Christina Schaaf" userId="" providerId="" clId="Web-{6CBDDF04-C6CA-4FFE-BA4F-A7BCA1D317D3}" dt="2023-10-11T19:48:06.242" v="12" actId="20577"/>
          <ac:spMkLst>
            <pc:docMk/>
            <pc:sldMk cId="59845010" sldId="883"/>
            <ac:spMk id="7" creationId="{E91ADA50-F942-120F-5348-4C83AAA0D98A}"/>
          </ac:spMkLst>
        </pc:spChg>
        <pc:spChg chg="mod">
          <ac:chgData name="Christina Schaaf" userId="" providerId="" clId="Web-{6CBDDF04-C6CA-4FFE-BA4F-A7BCA1D317D3}" dt="2023-10-11T19:47:37.178" v="10" actId="20577"/>
          <ac:spMkLst>
            <pc:docMk/>
            <pc:sldMk cId="59845010" sldId="883"/>
            <ac:spMk id="9" creationId="{AF95923E-E261-B876-E5AD-06B33FDF1744}"/>
          </ac:spMkLst>
        </pc:spChg>
      </pc:sldChg>
    </pc:docChg>
  </pc:docChgLst>
  <pc:docChgLst>
    <pc:chgData name="Christina Schaaf" userId="43x+tH3yAH2czGWYcIS4/sr4PEnLz3tek7uPcgYlI8E=" providerId="None" clId="Web-{F4F8E35E-8AC0-4E3D-A1BC-FB25C1620B6A}"/>
    <pc:docChg chg="addSld modSld">
      <pc:chgData name="Christina Schaaf" userId="43x+tH3yAH2czGWYcIS4/sr4PEnLz3tek7uPcgYlI8E=" providerId="None" clId="Web-{F4F8E35E-8AC0-4E3D-A1BC-FB25C1620B6A}" dt="2023-03-10T17:05:16.087" v="67" actId="20577"/>
      <pc:docMkLst>
        <pc:docMk/>
      </pc:docMkLst>
      <pc:sldChg chg="addSp modSp new mod modClrScheme chgLayout">
        <pc:chgData name="Christina Schaaf" userId="43x+tH3yAH2czGWYcIS4/sr4PEnLz3tek7uPcgYlI8E=" providerId="None" clId="Web-{F4F8E35E-8AC0-4E3D-A1BC-FB25C1620B6A}" dt="2023-03-10T17:05:16.087" v="67" actId="20577"/>
        <pc:sldMkLst>
          <pc:docMk/>
          <pc:sldMk cId="1972752736" sldId="849"/>
        </pc:sldMkLst>
        <pc:spChg chg="mod ord">
          <ac:chgData name="Christina Schaaf" userId="43x+tH3yAH2czGWYcIS4/sr4PEnLz3tek7uPcgYlI8E=" providerId="None" clId="Web-{F4F8E35E-8AC0-4E3D-A1BC-FB25C1620B6A}" dt="2023-03-10T17:04:56.383" v="65"/>
          <ac:spMkLst>
            <pc:docMk/>
            <pc:sldMk cId="1972752736" sldId="849"/>
            <ac:spMk id="2" creationId="{C46EC303-C11E-A8DA-8061-66015A63A4AF}"/>
          </ac:spMkLst>
        </pc:spChg>
        <pc:spChg chg="mod ord">
          <ac:chgData name="Christina Schaaf" userId="43x+tH3yAH2czGWYcIS4/sr4PEnLz3tek7uPcgYlI8E=" providerId="None" clId="Web-{F4F8E35E-8AC0-4E3D-A1BC-FB25C1620B6A}" dt="2023-03-10T17:04:56.383" v="65"/>
          <ac:spMkLst>
            <pc:docMk/>
            <pc:sldMk cId="1972752736" sldId="849"/>
            <ac:spMk id="3" creationId="{A8709115-3EFA-BD39-F465-82BA7091E79E}"/>
          </ac:spMkLst>
        </pc:spChg>
        <pc:spChg chg="mod ord">
          <ac:chgData name="Christina Schaaf" userId="43x+tH3yAH2czGWYcIS4/sr4PEnLz3tek7uPcgYlI8E=" providerId="None" clId="Web-{F4F8E35E-8AC0-4E3D-A1BC-FB25C1620B6A}" dt="2023-03-10T17:05:16.087" v="67" actId="20577"/>
          <ac:spMkLst>
            <pc:docMk/>
            <pc:sldMk cId="1972752736" sldId="849"/>
            <ac:spMk id="4" creationId="{A52BAEC4-6EC7-01CF-72AB-C5B17BAA7D2A}"/>
          </ac:spMkLst>
        </pc:spChg>
        <pc:spChg chg="add mod ord">
          <ac:chgData name="Christina Schaaf" userId="43x+tH3yAH2czGWYcIS4/sr4PEnLz3tek7uPcgYlI8E=" providerId="None" clId="Web-{F4F8E35E-8AC0-4E3D-A1BC-FB25C1620B6A}" dt="2023-03-10T17:04:56.383" v="65"/>
          <ac:spMkLst>
            <pc:docMk/>
            <pc:sldMk cId="1972752736" sldId="849"/>
            <ac:spMk id="5" creationId="{F1AB5C6B-C72A-85B2-7CC7-A65266747D75}"/>
          </ac:spMkLst>
        </pc:spChg>
      </pc:sldChg>
    </pc:docChg>
  </pc:docChgLst>
  <pc:docChgLst>
    <pc:chgData name="Melissa Stuart" clId="Web-{F088F3D2-2F78-45E3-A61C-F3CD4EF42674}"/>
    <pc:docChg chg="modSld">
      <pc:chgData name="Melissa Stuart" userId="" providerId="" clId="Web-{F088F3D2-2F78-45E3-A61C-F3CD4EF42674}" dt="2023-11-02T21:25:55.222" v="13" actId="14100"/>
      <pc:docMkLst>
        <pc:docMk/>
      </pc:docMkLst>
      <pc:sldChg chg="addSp delSp modSp">
        <pc:chgData name="Melissa Stuart" userId="" providerId="" clId="Web-{F088F3D2-2F78-45E3-A61C-F3CD4EF42674}" dt="2023-11-02T21:25:55.222" v="13" actId="14100"/>
        <pc:sldMkLst>
          <pc:docMk/>
          <pc:sldMk cId="834799911" sldId="886"/>
        </pc:sldMkLst>
        <pc:spChg chg="add mod">
          <ac:chgData name="Melissa Stuart" userId="" providerId="" clId="Web-{F088F3D2-2F78-45E3-A61C-F3CD4EF42674}" dt="2023-11-02T21:23:48.031" v="2"/>
          <ac:spMkLst>
            <pc:docMk/>
            <pc:sldMk cId="834799911" sldId="886"/>
            <ac:spMk id="11" creationId="{78F4B553-3114-FD03-4663-B75AEB19E072}"/>
          </ac:spMkLst>
        </pc:spChg>
        <pc:picChg chg="add mod">
          <ac:chgData name="Melissa Stuart" userId="" providerId="" clId="Web-{F088F3D2-2F78-45E3-A61C-F3CD4EF42674}" dt="2023-11-02T21:25:55.222" v="13" actId="14100"/>
          <ac:picMkLst>
            <pc:docMk/>
            <pc:sldMk cId="834799911" sldId="886"/>
            <ac:picMk id="4" creationId="{CE878A87-FCF3-4F7F-5883-E7D52C20C0FD}"/>
          </ac:picMkLst>
        </pc:picChg>
        <pc:picChg chg="del">
          <ac:chgData name="Melissa Stuart" userId="" providerId="" clId="Web-{F088F3D2-2F78-45E3-A61C-F3CD4EF42674}" dt="2023-11-02T21:23:48.031" v="2"/>
          <ac:picMkLst>
            <pc:docMk/>
            <pc:sldMk cId="834799911" sldId="886"/>
            <ac:picMk id="6" creationId="{A219FB20-04CE-8B3C-ED06-DC1AB6E9FDE0}"/>
          </ac:picMkLst>
        </pc:picChg>
      </pc:sldChg>
    </pc:docChg>
  </pc:docChgLst>
  <pc:docChgLst>
    <pc:chgData name="Rachel Forslund" userId="MajJ8YA/Taw6h5WgUhpPVm5cBr3V2YBdiXmNb/XGtuM=" providerId="None" clId="Web-{2D24031C-C52F-4DDE-8923-496F9D8EAD4A}"/>
    <pc:docChg chg="modSld">
      <pc:chgData name="Rachel Forslund" userId="MajJ8YA/Taw6h5WgUhpPVm5cBr3V2YBdiXmNb/XGtuM=" providerId="None" clId="Web-{2D24031C-C52F-4DDE-8923-496F9D8EAD4A}" dt="2023-03-24T15:36:41.012" v="113" actId="20577"/>
      <pc:docMkLst>
        <pc:docMk/>
      </pc:docMkLst>
      <pc:sldChg chg="modSp">
        <pc:chgData name="Rachel Forslund" userId="MajJ8YA/Taw6h5WgUhpPVm5cBr3V2YBdiXmNb/XGtuM=" providerId="None" clId="Web-{2D24031C-C52F-4DDE-8923-496F9D8EAD4A}" dt="2023-03-24T15:36:41.012" v="113" actId="20577"/>
        <pc:sldMkLst>
          <pc:docMk/>
          <pc:sldMk cId="3572525539" sldId="849"/>
        </pc:sldMkLst>
        <pc:spChg chg="mod">
          <ac:chgData name="Rachel Forslund" userId="MajJ8YA/Taw6h5WgUhpPVm5cBr3V2YBdiXmNb/XGtuM=" providerId="None" clId="Web-{2D24031C-C52F-4DDE-8923-496F9D8EAD4A}" dt="2023-03-24T15:36:41.012" v="113" actId="20577"/>
          <ac:spMkLst>
            <pc:docMk/>
            <pc:sldMk cId="3572525539" sldId="849"/>
            <ac:spMk id="3" creationId="{CC93A5BC-AEA0-1DD8-1B1F-780734CE43AE}"/>
          </ac:spMkLst>
        </pc:spChg>
      </pc:sldChg>
    </pc:docChg>
  </pc:docChgLst>
  <pc:docChgLst>
    <pc:chgData name="Angela Williamson" clId="Web-{2F51E3A9-FE0F-4841-8744-21E91ECF94C6}"/>
    <pc:docChg chg="modSld">
      <pc:chgData name="Angela Williamson" userId="" providerId="" clId="Web-{2F51E3A9-FE0F-4841-8744-21E91ECF94C6}" dt="2023-11-07T00:34:18.212" v="78" actId="20577"/>
      <pc:docMkLst>
        <pc:docMk/>
      </pc:docMkLst>
      <pc:sldChg chg="modSp">
        <pc:chgData name="Angela Williamson" userId="" providerId="" clId="Web-{2F51E3A9-FE0F-4841-8744-21E91ECF94C6}" dt="2023-11-07T00:34:18.212" v="78" actId="20577"/>
        <pc:sldMkLst>
          <pc:docMk/>
          <pc:sldMk cId="3814658140" sldId="315"/>
        </pc:sldMkLst>
        <pc:spChg chg="mod">
          <ac:chgData name="Angela Williamson" userId="" providerId="" clId="Web-{2F51E3A9-FE0F-4841-8744-21E91ECF94C6}" dt="2023-11-07T00:34:18.212" v="78" actId="20577"/>
          <ac:spMkLst>
            <pc:docMk/>
            <pc:sldMk cId="3814658140" sldId="315"/>
            <ac:spMk id="4" creationId="{13923E9E-B63C-E87E-A001-0A00AA0D2A77}"/>
          </ac:spMkLst>
        </pc:spChg>
      </pc:sldChg>
    </pc:docChg>
  </pc:docChgLst>
  <pc:docChgLst>
    <pc:chgData name="Robbin Sim" userId="E6GIouk59OSS7CPQ0xP/q5PMVd0PzNlHaT33vl4wnR4=" providerId="None" clId="Web-{C12D99D1-30B3-4603-BA9E-B7F9448C134D}"/>
    <pc:docChg chg="modSld">
      <pc:chgData name="Robbin Sim" userId="E6GIouk59OSS7CPQ0xP/q5PMVd0PzNlHaT33vl4wnR4=" providerId="None" clId="Web-{C12D99D1-30B3-4603-BA9E-B7F9448C134D}" dt="2023-04-12T20:04:40.103" v="131" actId="20577"/>
      <pc:docMkLst>
        <pc:docMk/>
      </pc:docMkLst>
      <pc:sldChg chg="modSp">
        <pc:chgData name="Robbin Sim" userId="E6GIouk59OSS7CPQ0xP/q5PMVd0PzNlHaT33vl4wnR4=" providerId="None" clId="Web-{C12D99D1-30B3-4603-BA9E-B7F9448C134D}" dt="2023-04-12T20:04:40.103" v="131" actId="20577"/>
        <pc:sldMkLst>
          <pc:docMk/>
          <pc:sldMk cId="770961719" sldId="848"/>
        </pc:sldMkLst>
        <pc:spChg chg="mod">
          <ac:chgData name="Robbin Sim" userId="E6GIouk59OSS7CPQ0xP/q5PMVd0PzNlHaT33vl4wnR4=" providerId="None" clId="Web-{C12D99D1-30B3-4603-BA9E-B7F9448C134D}" dt="2023-04-12T20:04:40.103" v="131" actId="20577"/>
          <ac:spMkLst>
            <pc:docMk/>
            <pc:sldMk cId="770961719" sldId="848"/>
            <ac:spMk id="3" creationId="{CC93A5BC-AEA0-1DD8-1B1F-780734CE43AE}"/>
          </ac:spMkLst>
        </pc:spChg>
      </pc:sldChg>
    </pc:docChg>
  </pc:docChgLst>
  <pc:docChgLst>
    <pc:chgData name="Claudia Hamilton" clId="Web-{C9537076-140D-4C9E-AB84-FFC746B3F2CF}"/>
    <pc:docChg chg="modSld">
      <pc:chgData name="Claudia Hamilton" userId="" providerId="" clId="Web-{C9537076-140D-4C9E-AB84-FFC746B3F2CF}" dt="2023-09-29T16:13:00.110" v="3" actId="20577"/>
      <pc:docMkLst>
        <pc:docMk/>
      </pc:docMkLst>
      <pc:sldChg chg="modSp">
        <pc:chgData name="Claudia Hamilton" userId="" providerId="" clId="Web-{C9537076-140D-4C9E-AB84-FFC746B3F2CF}" dt="2023-09-29T16:13:00.110" v="3" actId="20577"/>
        <pc:sldMkLst>
          <pc:docMk/>
          <pc:sldMk cId="2079404397" sldId="879"/>
        </pc:sldMkLst>
        <pc:spChg chg="mod">
          <ac:chgData name="Claudia Hamilton" userId="" providerId="" clId="Web-{C9537076-140D-4C9E-AB84-FFC746B3F2CF}" dt="2023-09-29T16:13:00.110" v="3" actId="20577"/>
          <ac:spMkLst>
            <pc:docMk/>
            <pc:sldMk cId="2079404397" sldId="879"/>
            <ac:spMk id="4" creationId="{69126BD8-5EE2-E382-A29A-A430335C7454}"/>
          </ac:spMkLst>
        </pc:spChg>
      </pc:sldChg>
    </pc:docChg>
  </pc:docChgLst>
  <pc:docChgLst>
    <pc:chgData name="Melissa Medina" clId="Web-{2E6BB3C7-606F-4757-AB5D-AB3CB20F1D24}"/>
    <pc:docChg chg="modSld">
      <pc:chgData name="Melissa Medina" userId="" providerId="" clId="Web-{2E6BB3C7-606F-4757-AB5D-AB3CB20F1D24}" dt="2024-01-04T15:21:00.339" v="115" actId="20577"/>
      <pc:docMkLst>
        <pc:docMk/>
      </pc:docMkLst>
      <pc:sldChg chg="modSp addAnim delAnim">
        <pc:chgData name="Melissa Medina" userId="" providerId="" clId="Web-{2E6BB3C7-606F-4757-AB5D-AB3CB20F1D24}" dt="2024-01-04T15:21:00.339" v="115" actId="20577"/>
        <pc:sldMkLst>
          <pc:docMk/>
          <pc:sldMk cId="1244612676" sldId="258"/>
        </pc:sldMkLst>
        <pc:spChg chg="mod">
          <ac:chgData name="Melissa Medina" userId="" providerId="" clId="Web-{2E6BB3C7-606F-4757-AB5D-AB3CB20F1D24}" dt="2024-01-04T15:20:50.730" v="74" actId="20577"/>
          <ac:spMkLst>
            <pc:docMk/>
            <pc:sldMk cId="1244612676" sldId="258"/>
            <ac:spMk id="6" creationId="{70D5F0A0-DBE6-C003-758A-A442ADACCCB0}"/>
          </ac:spMkLst>
        </pc:spChg>
        <pc:spChg chg="mod">
          <ac:chgData name="Melissa Medina" userId="" providerId="" clId="Web-{2E6BB3C7-606F-4757-AB5D-AB3CB20F1D24}" dt="2024-01-04T15:20:53.198" v="82" actId="20577"/>
          <ac:spMkLst>
            <pc:docMk/>
            <pc:sldMk cId="1244612676" sldId="258"/>
            <ac:spMk id="13" creationId="{AEA854CE-8731-16E8-5221-B94331F6A15D}"/>
          </ac:spMkLst>
        </pc:spChg>
        <pc:spChg chg="mod">
          <ac:chgData name="Melissa Medina" userId="" providerId="" clId="Web-{2E6BB3C7-606F-4757-AB5D-AB3CB20F1D24}" dt="2024-01-04T15:21:00.339" v="115" actId="20577"/>
          <ac:spMkLst>
            <pc:docMk/>
            <pc:sldMk cId="1244612676" sldId="258"/>
            <ac:spMk id="19" creationId="{661FF6D2-7731-9F4D-0BD6-A73A945186DA}"/>
          </ac:spMkLst>
        </pc:spChg>
      </pc:sldChg>
    </pc:docChg>
  </pc:docChgLst>
  <pc:docChgLst>
    <pc:chgData name="Daniel Mahoney" userId="UhFmAMmOXFKob8YACoFGieJedxH5NJ+C+JAiMu82M8A=" providerId="None" clId="Web-{07CF6964-C86B-4B70-97A5-C4D4E9527A60}"/>
    <pc:docChg chg="modSld">
      <pc:chgData name="Daniel Mahoney" userId="UhFmAMmOXFKob8YACoFGieJedxH5NJ+C+JAiMu82M8A=" providerId="None" clId="Web-{07CF6964-C86B-4B70-97A5-C4D4E9527A60}" dt="2023-06-07T23:37:22.733" v="31" actId="20577"/>
      <pc:docMkLst>
        <pc:docMk/>
      </pc:docMkLst>
      <pc:sldChg chg="modSp">
        <pc:chgData name="Daniel Mahoney" userId="UhFmAMmOXFKob8YACoFGieJedxH5NJ+C+JAiMu82M8A=" providerId="None" clId="Web-{07CF6964-C86B-4B70-97A5-C4D4E9527A60}" dt="2023-06-07T23:37:22.733" v="31" actId="20577"/>
        <pc:sldMkLst>
          <pc:docMk/>
          <pc:sldMk cId="3269976979" sldId="856"/>
        </pc:sldMkLst>
        <pc:spChg chg="mod">
          <ac:chgData name="Daniel Mahoney" userId="UhFmAMmOXFKob8YACoFGieJedxH5NJ+C+JAiMu82M8A=" providerId="None" clId="Web-{07CF6964-C86B-4B70-97A5-C4D4E9527A60}" dt="2023-06-07T23:37:22.733" v="31" actId="20577"/>
          <ac:spMkLst>
            <pc:docMk/>
            <pc:sldMk cId="3269976979" sldId="856"/>
            <ac:spMk id="3" creationId="{CC93A5BC-AEA0-1DD8-1B1F-780734CE43AE}"/>
          </ac:spMkLst>
        </pc:spChg>
      </pc:sldChg>
    </pc:docChg>
  </pc:docChgLst>
  <pc:docChgLst>
    <pc:chgData name="Carolyn Warfield" clId="Web-{8AEE59F9-8F93-4801-BCBF-81BC717E0B65}"/>
    <pc:docChg chg="modSld">
      <pc:chgData name="Carolyn Warfield" userId="" providerId="" clId="Web-{8AEE59F9-8F93-4801-BCBF-81BC717E0B65}" dt="2023-09-08T00:22:57.398" v="34" actId="20577"/>
      <pc:docMkLst>
        <pc:docMk/>
      </pc:docMkLst>
      <pc:sldChg chg="modSp">
        <pc:chgData name="Carolyn Warfield" userId="" providerId="" clId="Web-{8AEE59F9-8F93-4801-BCBF-81BC717E0B65}" dt="2023-09-08T00:22:57.398" v="34" actId="20577"/>
        <pc:sldMkLst>
          <pc:docMk/>
          <pc:sldMk cId="3814658140" sldId="315"/>
        </pc:sldMkLst>
        <pc:spChg chg="mod">
          <ac:chgData name="Carolyn Warfield" userId="" providerId="" clId="Web-{8AEE59F9-8F93-4801-BCBF-81BC717E0B65}" dt="2023-09-08T00:22:57.398" v="34" actId="20577"/>
          <ac:spMkLst>
            <pc:docMk/>
            <pc:sldMk cId="3814658140" sldId="315"/>
            <ac:spMk id="4" creationId="{13923E9E-B63C-E87E-A001-0A00AA0D2A77}"/>
          </ac:spMkLst>
        </pc:spChg>
      </pc:sldChg>
    </pc:docChg>
  </pc:docChgLst>
  <pc:docChgLst>
    <pc:chgData name="Steve Nash" userId="QTaSAeA6fbQ7upj1x54N19IwVRZhk2uKCpcj1x9J8+I=" providerId="None" clId="Web-{9855C10B-A11A-495C-BFA8-6D26E2346952}"/>
    <pc:docChg chg="modSld">
      <pc:chgData name="Steve Nash" userId="QTaSAeA6fbQ7upj1x54N19IwVRZhk2uKCpcj1x9J8+I=" providerId="None" clId="Web-{9855C10B-A11A-495C-BFA8-6D26E2346952}" dt="2023-04-12T00:02:51.390" v="268" actId="20577"/>
      <pc:docMkLst>
        <pc:docMk/>
      </pc:docMkLst>
      <pc:sldChg chg="modSp">
        <pc:chgData name="Steve Nash" userId="QTaSAeA6fbQ7upj1x54N19IwVRZhk2uKCpcj1x9J8+I=" providerId="None" clId="Web-{9855C10B-A11A-495C-BFA8-6D26E2346952}" dt="2023-04-12T00:02:51.390" v="268" actId="20577"/>
        <pc:sldMkLst>
          <pc:docMk/>
          <pc:sldMk cId="3828884151" sldId="852"/>
        </pc:sldMkLst>
        <pc:spChg chg="mod">
          <ac:chgData name="Steve Nash" userId="QTaSAeA6fbQ7upj1x54N19IwVRZhk2uKCpcj1x9J8+I=" providerId="None" clId="Web-{9855C10B-A11A-495C-BFA8-6D26E2346952}" dt="2023-04-12T00:00:53.715" v="238" actId="1076"/>
          <ac:spMkLst>
            <pc:docMk/>
            <pc:sldMk cId="3828884151" sldId="852"/>
            <ac:spMk id="2" creationId="{1C15BD54-B82D-6BB5-DFF4-9E5174F4C67A}"/>
          </ac:spMkLst>
        </pc:spChg>
        <pc:spChg chg="mod">
          <ac:chgData name="Steve Nash" userId="QTaSAeA6fbQ7upj1x54N19IwVRZhk2uKCpcj1x9J8+I=" providerId="None" clId="Web-{9855C10B-A11A-495C-BFA8-6D26E2346952}" dt="2023-04-12T00:02:51.390" v="268" actId="20577"/>
          <ac:spMkLst>
            <pc:docMk/>
            <pc:sldMk cId="3828884151" sldId="852"/>
            <ac:spMk id="3" creationId="{CC93A5BC-AEA0-1DD8-1B1F-780734CE43AE}"/>
          </ac:spMkLst>
        </pc:spChg>
      </pc:sldChg>
    </pc:docChg>
  </pc:docChgLst>
  <pc:docChgLst>
    <pc:chgData name="Brittany R McDonald" clId="Web-{1591643E-79E2-4066-BC17-9F3609A51491}"/>
    <pc:docChg chg="modSld">
      <pc:chgData name="Brittany R McDonald" userId="" providerId="" clId="Web-{1591643E-79E2-4066-BC17-9F3609A51491}" dt="2023-09-07T17:29:26.069" v="10" actId="1076"/>
      <pc:docMkLst>
        <pc:docMk/>
      </pc:docMkLst>
      <pc:sldChg chg="modSp">
        <pc:chgData name="Brittany R McDonald" userId="" providerId="" clId="Web-{1591643E-79E2-4066-BC17-9F3609A51491}" dt="2023-09-07T17:29:00.678" v="5" actId="20577"/>
        <pc:sldMkLst>
          <pc:docMk/>
          <pc:sldMk cId="4231928049" sldId="267"/>
        </pc:sldMkLst>
        <pc:spChg chg="mod">
          <ac:chgData name="Brittany R McDonald" userId="" providerId="" clId="Web-{1591643E-79E2-4066-BC17-9F3609A51491}" dt="2023-09-07T17:29:00.678" v="5" actId="20577"/>
          <ac:spMkLst>
            <pc:docMk/>
            <pc:sldMk cId="4231928049" sldId="267"/>
            <ac:spMk id="4" creationId="{13923E9E-B63C-E87E-A001-0A00AA0D2A77}"/>
          </ac:spMkLst>
        </pc:spChg>
      </pc:sldChg>
      <pc:sldChg chg="modSp">
        <pc:chgData name="Brittany R McDonald" userId="" providerId="" clId="Web-{1591643E-79E2-4066-BC17-9F3609A51491}" dt="2023-09-07T17:29:26.069" v="10" actId="1076"/>
        <pc:sldMkLst>
          <pc:docMk/>
          <pc:sldMk cId="2079404397" sldId="879"/>
        </pc:sldMkLst>
        <pc:spChg chg="mod">
          <ac:chgData name="Brittany R McDonald" userId="" providerId="" clId="Web-{1591643E-79E2-4066-BC17-9F3609A51491}" dt="2023-09-07T17:29:17.772" v="9" actId="20577"/>
          <ac:spMkLst>
            <pc:docMk/>
            <pc:sldMk cId="2079404397" sldId="879"/>
            <ac:spMk id="2" creationId="{3AC10F91-E92C-35C1-1D46-E72B4B65A527}"/>
          </ac:spMkLst>
        </pc:spChg>
        <pc:spChg chg="mod">
          <ac:chgData name="Brittany R McDonald" userId="" providerId="" clId="Web-{1591643E-79E2-4066-BC17-9F3609A51491}" dt="2023-09-07T17:29:26.069" v="10" actId="1076"/>
          <ac:spMkLst>
            <pc:docMk/>
            <pc:sldMk cId="2079404397" sldId="879"/>
            <ac:spMk id="4" creationId="{69126BD8-5EE2-E382-A29A-A430335C7454}"/>
          </ac:spMkLst>
        </pc:spChg>
      </pc:sldChg>
    </pc:docChg>
  </pc:docChgLst>
  <pc:docChgLst>
    <pc:chgData name="Steve Nash" clId="Web-{DCFB9143-9477-4A96-9BF7-C6F624D2C23F}"/>
    <pc:docChg chg="modSld">
      <pc:chgData name="Steve Nash" userId="" providerId="" clId="Web-{DCFB9143-9477-4A96-9BF7-C6F624D2C23F}" dt="2023-11-28T19:18:21.335" v="221" actId="20577"/>
      <pc:docMkLst>
        <pc:docMk/>
      </pc:docMkLst>
      <pc:sldChg chg="modSp">
        <pc:chgData name="Steve Nash" userId="" providerId="" clId="Web-{DCFB9143-9477-4A96-9BF7-C6F624D2C23F}" dt="2023-11-28T19:18:21.335" v="221" actId="20577"/>
        <pc:sldMkLst>
          <pc:docMk/>
          <pc:sldMk cId="3507196252" sldId="843"/>
        </pc:sldMkLst>
        <pc:spChg chg="mod">
          <ac:chgData name="Steve Nash" userId="" providerId="" clId="Web-{DCFB9143-9477-4A96-9BF7-C6F624D2C23F}" dt="2023-11-28T19:18:21.335" v="221" actId="20577"/>
          <ac:spMkLst>
            <pc:docMk/>
            <pc:sldMk cId="3507196252" sldId="843"/>
            <ac:spMk id="4" creationId="{13923E9E-B63C-E87E-A001-0A00AA0D2A77}"/>
          </ac:spMkLst>
        </pc:spChg>
      </pc:sldChg>
    </pc:docChg>
  </pc:docChgLst>
  <pc:docChgLst>
    <pc:chgData name="Brittany R McDonald" clId="Web-{78F177E5-7EB0-45E7-A64E-F96C3F07C5BC}"/>
    <pc:docChg chg="delSld modSld">
      <pc:chgData name="Brittany R McDonald" userId="" providerId="" clId="Web-{78F177E5-7EB0-45E7-A64E-F96C3F07C5BC}" dt="2023-11-02T18:10:02.685" v="138"/>
      <pc:docMkLst>
        <pc:docMk/>
      </pc:docMkLst>
      <pc:sldChg chg="modSp">
        <pc:chgData name="Brittany R McDonald" userId="" providerId="" clId="Web-{78F177E5-7EB0-45E7-A64E-F96C3F07C5BC}" dt="2023-11-02T18:09:51.372" v="137" actId="20577"/>
        <pc:sldMkLst>
          <pc:docMk/>
          <pc:sldMk cId="4231928049" sldId="267"/>
        </pc:sldMkLst>
        <pc:spChg chg="mod">
          <ac:chgData name="Brittany R McDonald" userId="" providerId="" clId="Web-{78F177E5-7EB0-45E7-A64E-F96C3F07C5BC}" dt="2023-11-02T18:09:51.372" v="137" actId="20577"/>
          <ac:spMkLst>
            <pc:docMk/>
            <pc:sldMk cId="4231928049" sldId="267"/>
            <ac:spMk id="4" creationId="{13923E9E-B63C-E87E-A001-0A00AA0D2A77}"/>
          </ac:spMkLst>
        </pc:spChg>
      </pc:sldChg>
      <pc:sldChg chg="modSp">
        <pc:chgData name="Brittany R McDonald" userId="" providerId="" clId="Web-{78F177E5-7EB0-45E7-A64E-F96C3F07C5BC}" dt="2023-11-02T18:09:39.122" v="132" actId="20577"/>
        <pc:sldMkLst>
          <pc:docMk/>
          <pc:sldMk cId="3814658140" sldId="315"/>
        </pc:sldMkLst>
        <pc:spChg chg="mod">
          <ac:chgData name="Brittany R McDonald" userId="" providerId="" clId="Web-{78F177E5-7EB0-45E7-A64E-F96C3F07C5BC}" dt="2023-11-02T18:09:39.122" v="132" actId="20577"/>
          <ac:spMkLst>
            <pc:docMk/>
            <pc:sldMk cId="3814658140" sldId="315"/>
            <ac:spMk id="4" creationId="{13923E9E-B63C-E87E-A001-0A00AA0D2A77}"/>
          </ac:spMkLst>
        </pc:spChg>
      </pc:sldChg>
      <pc:sldChg chg="del">
        <pc:chgData name="Brittany R McDonald" userId="" providerId="" clId="Web-{78F177E5-7EB0-45E7-A64E-F96C3F07C5BC}" dt="2023-11-02T18:10:02.685" v="138"/>
        <pc:sldMkLst>
          <pc:docMk/>
          <pc:sldMk cId="4095034628" sldId="889"/>
        </pc:sldMkLst>
      </pc:sldChg>
    </pc:docChg>
  </pc:docChgLst>
  <pc:docChgLst>
    <pc:chgData name="Christina Schaaf" clId="Web-{9AEF687E-2D0A-4A7B-80C0-D1CA0BC00431}"/>
    <pc:docChg chg="addSld delSld modSld">
      <pc:chgData name="Christina Schaaf" userId="" providerId="" clId="Web-{9AEF687E-2D0A-4A7B-80C0-D1CA0BC00431}" dt="2023-11-08T23:33:06.355" v="269" actId="20577"/>
      <pc:docMkLst>
        <pc:docMk/>
      </pc:docMkLst>
      <pc:sldChg chg="addSp delSp modSp mod modClrScheme chgLayout">
        <pc:chgData name="Christina Schaaf" userId="" providerId="" clId="Web-{9AEF687E-2D0A-4A7B-80C0-D1CA0BC00431}" dt="2023-11-08T23:33:06.355" v="269" actId="20577"/>
        <pc:sldMkLst>
          <pc:docMk/>
          <pc:sldMk cId="2193209155" sldId="891"/>
        </pc:sldMkLst>
        <pc:spChg chg="mod ord">
          <ac:chgData name="Christina Schaaf" userId="" providerId="" clId="Web-{9AEF687E-2D0A-4A7B-80C0-D1CA0BC00431}" dt="2023-11-08T23:27:20.757" v="220"/>
          <ac:spMkLst>
            <pc:docMk/>
            <pc:sldMk cId="2193209155" sldId="891"/>
            <ac:spMk id="2" creationId="{00000000-0000-0000-0000-000000000000}"/>
          </ac:spMkLst>
        </pc:spChg>
        <pc:spChg chg="add mod ord">
          <ac:chgData name="Christina Schaaf" userId="" providerId="" clId="Web-{9AEF687E-2D0A-4A7B-80C0-D1CA0BC00431}" dt="2023-11-08T23:31:17.614" v="256" actId="1076"/>
          <ac:spMkLst>
            <pc:docMk/>
            <pc:sldMk cId="2193209155" sldId="891"/>
            <ac:spMk id="3" creationId="{B1BBDD11-797C-BF30-01D9-83B2CBEB2F06}"/>
          </ac:spMkLst>
        </pc:spChg>
        <pc:spChg chg="del">
          <ac:chgData name="Christina Schaaf" userId="" providerId="" clId="Web-{9AEF687E-2D0A-4A7B-80C0-D1CA0BC00431}" dt="2023-11-08T23:27:28.586" v="221"/>
          <ac:spMkLst>
            <pc:docMk/>
            <pc:sldMk cId="2193209155" sldId="891"/>
            <ac:spMk id="4" creationId="{13923E9E-B63C-E87E-A001-0A00AA0D2A77}"/>
          </ac:spMkLst>
        </pc:spChg>
        <pc:spChg chg="add mod ord">
          <ac:chgData name="Christina Schaaf" userId="" providerId="" clId="Web-{9AEF687E-2D0A-4A7B-80C0-D1CA0BC00431}" dt="2023-11-08T23:33:06.355" v="269" actId="20577"/>
          <ac:spMkLst>
            <pc:docMk/>
            <pc:sldMk cId="2193209155" sldId="891"/>
            <ac:spMk id="5" creationId="{ADB81229-66AD-E95E-7FC3-D32E314B4AD9}"/>
          </ac:spMkLst>
        </pc:spChg>
        <pc:spChg chg="add mod ord">
          <ac:chgData name="Christina Schaaf" userId="" providerId="" clId="Web-{9AEF687E-2D0A-4A7B-80C0-D1CA0BC00431}" dt="2023-11-08T23:29:40.624" v="245" actId="1076"/>
          <ac:spMkLst>
            <pc:docMk/>
            <pc:sldMk cId="2193209155" sldId="891"/>
            <ac:spMk id="7" creationId="{5D7B7BC0-99D6-0213-4F1A-78D5CFD78B27}"/>
          </ac:spMkLst>
        </pc:spChg>
        <pc:spChg chg="add mod ord">
          <ac:chgData name="Christina Schaaf" userId="" providerId="" clId="Web-{9AEF687E-2D0A-4A7B-80C0-D1CA0BC00431}" dt="2023-11-08T23:31:35.115" v="258" actId="1076"/>
          <ac:spMkLst>
            <pc:docMk/>
            <pc:sldMk cId="2193209155" sldId="891"/>
            <ac:spMk id="8" creationId="{2E665EE5-407D-F55F-1B57-66A8428CFAE7}"/>
          </ac:spMkLst>
        </pc:spChg>
        <pc:spChg chg="add del mod ord">
          <ac:chgData name="Christina Schaaf" userId="" providerId="" clId="Web-{9AEF687E-2D0A-4A7B-80C0-D1CA0BC00431}" dt="2023-11-08T23:27:33.617" v="222"/>
          <ac:spMkLst>
            <pc:docMk/>
            <pc:sldMk cId="2193209155" sldId="891"/>
            <ac:spMk id="9" creationId="{FA7BF943-FF00-82AA-7AF9-DBD072EFB97E}"/>
          </ac:spMkLst>
        </pc:spChg>
        <pc:spChg chg="add del mod ord">
          <ac:chgData name="Christina Schaaf" userId="" providerId="" clId="Web-{9AEF687E-2D0A-4A7B-80C0-D1CA0BC00431}" dt="2023-11-08T23:27:38.633" v="223"/>
          <ac:spMkLst>
            <pc:docMk/>
            <pc:sldMk cId="2193209155" sldId="891"/>
            <ac:spMk id="10" creationId="{CB762970-D5A0-7F36-A617-9B5BBDCBC423}"/>
          </ac:spMkLst>
        </pc:spChg>
        <pc:picChg chg="mod ord">
          <ac:chgData name="Christina Schaaf" userId="" providerId="" clId="Web-{9AEF687E-2D0A-4A7B-80C0-D1CA0BC00431}" dt="2023-11-08T23:27:20.757" v="220"/>
          <ac:picMkLst>
            <pc:docMk/>
            <pc:sldMk cId="2193209155" sldId="891"/>
            <ac:picMk id="6" creationId="{CCDFC805-4BE7-74E7-60BA-0D087F0786F2}"/>
          </ac:picMkLst>
        </pc:picChg>
      </pc:sldChg>
      <pc:sldChg chg="addSp delSp modSp new">
        <pc:chgData name="Christina Schaaf" userId="" providerId="" clId="Web-{9AEF687E-2D0A-4A7B-80C0-D1CA0BC00431}" dt="2023-11-08T23:25:21.391" v="219"/>
        <pc:sldMkLst>
          <pc:docMk/>
          <pc:sldMk cId="1166165167" sldId="892"/>
        </pc:sldMkLst>
        <pc:spChg chg="mod">
          <ac:chgData name="Christina Schaaf" userId="" providerId="" clId="Web-{9AEF687E-2D0A-4A7B-80C0-D1CA0BC00431}" dt="2023-11-08T20:28:51.979" v="4" actId="20577"/>
          <ac:spMkLst>
            <pc:docMk/>
            <pc:sldMk cId="1166165167" sldId="892"/>
            <ac:spMk id="2" creationId="{A23E9BB7-4B58-3860-0BE9-E6402B160DA5}"/>
          </ac:spMkLst>
        </pc:spChg>
        <pc:spChg chg="del">
          <ac:chgData name="Christina Schaaf" userId="" providerId="" clId="Web-{9AEF687E-2D0A-4A7B-80C0-D1CA0BC00431}" dt="2023-11-08T23:25:21.391" v="219"/>
          <ac:spMkLst>
            <pc:docMk/>
            <pc:sldMk cId="1166165167" sldId="892"/>
            <ac:spMk id="3" creationId="{FFB77397-C1DD-3461-E978-777D6DA69FC4}"/>
          </ac:spMkLst>
        </pc:spChg>
        <pc:spChg chg="del">
          <ac:chgData name="Christina Schaaf" userId="" providerId="" clId="Web-{9AEF687E-2D0A-4A7B-80C0-D1CA0BC00431}" dt="2023-11-08T20:29:12.199" v="5"/>
          <ac:spMkLst>
            <pc:docMk/>
            <pc:sldMk cId="1166165167" sldId="892"/>
            <ac:spMk id="4" creationId="{AD94A2CB-AC8F-E7EF-742A-570954A2083C}"/>
          </ac:spMkLst>
        </pc:spChg>
        <pc:picChg chg="add mod ord">
          <ac:chgData name="Christina Schaaf" userId="" providerId="" clId="Web-{9AEF687E-2D0A-4A7B-80C0-D1CA0BC00431}" dt="2023-11-08T23:25:21.391" v="219"/>
          <ac:picMkLst>
            <pc:docMk/>
            <pc:sldMk cId="1166165167" sldId="892"/>
            <ac:picMk id="4" creationId="{4CA2EF0E-D3CD-8EF3-ED3C-EB94CDED8F4A}"/>
          </ac:picMkLst>
        </pc:picChg>
        <pc:picChg chg="add mod ord">
          <ac:chgData name="Christina Schaaf" userId="" providerId="" clId="Web-{9AEF687E-2D0A-4A7B-80C0-D1CA0BC00431}" dt="2023-11-08T20:29:44.608" v="9" actId="14100"/>
          <ac:picMkLst>
            <pc:docMk/>
            <pc:sldMk cId="1166165167" sldId="892"/>
            <ac:picMk id="5" creationId="{873203D4-739E-196A-DF94-8B7A3243FA4C}"/>
          </ac:picMkLst>
        </pc:picChg>
      </pc:sldChg>
      <pc:sldChg chg="modSp new del">
        <pc:chgData name="Christina Schaaf" userId="" providerId="" clId="Web-{9AEF687E-2D0A-4A7B-80C0-D1CA0BC00431}" dt="2023-11-08T20:37:38.732" v="65"/>
        <pc:sldMkLst>
          <pc:docMk/>
          <pc:sldMk cId="3110115433" sldId="893"/>
        </pc:sldMkLst>
        <pc:spChg chg="mod">
          <ac:chgData name="Christina Schaaf" userId="" providerId="" clId="Web-{9AEF687E-2D0A-4A7B-80C0-D1CA0BC00431}" dt="2023-11-08T20:33:45.108" v="15" actId="20577"/>
          <ac:spMkLst>
            <pc:docMk/>
            <pc:sldMk cId="3110115433" sldId="893"/>
            <ac:spMk id="3" creationId="{F60F6E09-FD60-C103-10D0-5E9E5BFE2841}"/>
          </ac:spMkLst>
        </pc:spChg>
        <pc:spChg chg="mod">
          <ac:chgData name="Christina Schaaf" userId="" providerId="" clId="Web-{9AEF687E-2D0A-4A7B-80C0-D1CA0BC00431}" dt="2023-11-08T20:34:52.237" v="25" actId="20577"/>
          <ac:spMkLst>
            <pc:docMk/>
            <pc:sldMk cId="3110115433" sldId="893"/>
            <ac:spMk id="4" creationId="{E3005D13-800D-1364-D585-49948E8BF1DA}"/>
          </ac:spMkLst>
        </pc:spChg>
        <pc:spChg chg="mod">
          <ac:chgData name="Christina Schaaf" userId="" providerId="" clId="Web-{9AEF687E-2D0A-4A7B-80C0-D1CA0BC00431}" dt="2023-11-08T20:33:49.545" v="17" actId="20577"/>
          <ac:spMkLst>
            <pc:docMk/>
            <pc:sldMk cId="3110115433" sldId="893"/>
            <ac:spMk id="5" creationId="{4E5E965C-87A6-74F5-14CB-8B3942FBC2B7}"/>
          </ac:spMkLst>
        </pc:spChg>
      </pc:sldChg>
      <pc:sldChg chg="new del">
        <pc:chgData name="Christina Schaaf" userId="" providerId="" clId="Web-{9AEF687E-2D0A-4A7B-80C0-D1CA0BC00431}" dt="2023-11-08T20:35:15.692" v="27"/>
        <pc:sldMkLst>
          <pc:docMk/>
          <pc:sldMk cId="3153241967" sldId="894"/>
        </pc:sldMkLst>
      </pc:sldChg>
      <pc:sldChg chg="addSp delSp modSp new">
        <pc:chgData name="Christina Schaaf" userId="" providerId="" clId="Web-{9AEF687E-2D0A-4A7B-80C0-D1CA0BC00431}" dt="2023-11-08T20:49:15.230" v="89"/>
        <pc:sldMkLst>
          <pc:docMk/>
          <pc:sldMk cId="3444942634" sldId="894"/>
        </pc:sldMkLst>
        <pc:spChg chg="mod">
          <ac:chgData name="Christina Schaaf" userId="" providerId="" clId="Web-{9AEF687E-2D0A-4A7B-80C0-D1CA0BC00431}" dt="2023-11-08T20:37:31.919" v="64" actId="20577"/>
          <ac:spMkLst>
            <pc:docMk/>
            <pc:sldMk cId="3444942634" sldId="894"/>
            <ac:spMk id="2" creationId="{CAAA3EE0-B1E9-2F6D-64E9-0ECB99F2DFF9}"/>
          </ac:spMkLst>
        </pc:spChg>
        <pc:spChg chg="del">
          <ac:chgData name="Christina Schaaf" userId="" providerId="" clId="Web-{9AEF687E-2D0A-4A7B-80C0-D1CA0BC00431}" dt="2023-11-08T20:38:51.690" v="66"/>
          <ac:spMkLst>
            <pc:docMk/>
            <pc:sldMk cId="3444942634" sldId="894"/>
            <ac:spMk id="3" creationId="{A0A7B2DA-74C8-246C-3037-E8579F0FE26C}"/>
          </ac:spMkLst>
        </pc:spChg>
        <pc:spChg chg="mod">
          <ac:chgData name="Christina Schaaf" userId="" providerId="" clId="Web-{9AEF687E-2D0A-4A7B-80C0-D1CA0BC00431}" dt="2023-11-08T20:36:00.476" v="35" actId="20577"/>
          <ac:spMkLst>
            <pc:docMk/>
            <pc:sldMk cId="3444942634" sldId="894"/>
            <ac:spMk id="4" creationId="{E894AFA4-1DF6-180C-BBA2-7BA6B1186AE1}"/>
          </ac:spMkLst>
        </pc:spChg>
        <pc:spChg chg="mod">
          <ac:chgData name="Christina Schaaf" userId="" providerId="" clId="Web-{9AEF687E-2D0A-4A7B-80C0-D1CA0BC00431}" dt="2023-11-08T20:37:03.355" v="55" actId="20577"/>
          <ac:spMkLst>
            <pc:docMk/>
            <pc:sldMk cId="3444942634" sldId="894"/>
            <ac:spMk id="5" creationId="{58AEC486-D78D-B0CF-EEC9-0FC70C430AF3}"/>
          </ac:spMkLst>
        </pc:spChg>
        <pc:spChg chg="del">
          <ac:chgData name="Christina Schaaf" userId="" providerId="" clId="Web-{9AEF687E-2D0A-4A7B-80C0-D1CA0BC00431}" dt="2023-11-08T20:40:01.741" v="68"/>
          <ac:spMkLst>
            <pc:docMk/>
            <pc:sldMk cId="3444942634" sldId="894"/>
            <ac:spMk id="6" creationId="{96FE5870-C00C-B2FB-0663-7FDE5145066F}"/>
          </ac:spMkLst>
        </pc:spChg>
        <pc:spChg chg="mod">
          <ac:chgData name="Christina Schaaf" userId="" providerId="" clId="Web-{9AEF687E-2D0A-4A7B-80C0-D1CA0BC00431}" dt="2023-11-08T20:36:32.056" v="48" actId="20577"/>
          <ac:spMkLst>
            <pc:docMk/>
            <pc:sldMk cId="3444942634" sldId="894"/>
            <ac:spMk id="7" creationId="{F82D134E-A266-DB7A-AF68-D0A58D64DA87}"/>
          </ac:spMkLst>
        </pc:spChg>
        <pc:spChg chg="mod">
          <ac:chgData name="Christina Schaaf" userId="" providerId="" clId="Web-{9AEF687E-2D0A-4A7B-80C0-D1CA0BC00431}" dt="2023-11-08T20:37:13.465" v="57" actId="20577"/>
          <ac:spMkLst>
            <pc:docMk/>
            <pc:sldMk cId="3444942634" sldId="894"/>
            <ac:spMk id="8" creationId="{A4ABF90A-FF5A-BF16-7FA4-F800A563AB70}"/>
          </ac:spMkLst>
        </pc:spChg>
        <pc:spChg chg="del">
          <ac:chgData name="Christina Schaaf" userId="" providerId="" clId="Web-{9AEF687E-2D0A-4A7B-80C0-D1CA0BC00431}" dt="2023-11-08T20:39:50.772" v="67"/>
          <ac:spMkLst>
            <pc:docMk/>
            <pc:sldMk cId="3444942634" sldId="894"/>
            <ac:spMk id="9" creationId="{B15CD6C5-1140-4BE5-AB7B-70B045CDAFB3}"/>
          </ac:spMkLst>
        </pc:spChg>
        <pc:spChg chg="mod">
          <ac:chgData name="Christina Schaaf" userId="" providerId="" clId="Web-{9AEF687E-2D0A-4A7B-80C0-D1CA0BC00431}" dt="2023-11-08T20:36:47.307" v="53" actId="20577"/>
          <ac:spMkLst>
            <pc:docMk/>
            <pc:sldMk cId="3444942634" sldId="894"/>
            <ac:spMk id="10" creationId="{C72B5F9E-3440-D4F7-4933-A5513DBBB9E9}"/>
          </ac:spMkLst>
        </pc:spChg>
        <pc:spChg chg="mod">
          <ac:chgData name="Christina Schaaf" userId="" providerId="" clId="Web-{9AEF687E-2D0A-4A7B-80C0-D1CA0BC00431}" dt="2023-11-08T20:37:24.903" v="58" actId="20577"/>
          <ac:spMkLst>
            <pc:docMk/>
            <pc:sldMk cId="3444942634" sldId="894"/>
            <ac:spMk id="11" creationId="{32F7B3FF-153F-8382-009F-57EA21EECB8D}"/>
          </ac:spMkLst>
        </pc:spChg>
        <pc:picChg chg="add mod ord">
          <ac:chgData name="Christina Schaaf" userId="" providerId="" clId="Web-{9AEF687E-2D0A-4A7B-80C0-D1CA0BC00431}" dt="2023-11-08T20:38:51.690" v="66"/>
          <ac:picMkLst>
            <pc:docMk/>
            <pc:sldMk cId="3444942634" sldId="894"/>
            <ac:picMk id="12" creationId="{CA4D5E03-52E8-0D94-EE24-10CC856963C9}"/>
          </ac:picMkLst>
        </pc:picChg>
        <pc:picChg chg="add mod ord">
          <ac:chgData name="Christina Schaaf" userId="" providerId="" clId="Web-{9AEF687E-2D0A-4A7B-80C0-D1CA0BC00431}" dt="2023-11-08T20:49:15.230" v="89"/>
          <ac:picMkLst>
            <pc:docMk/>
            <pc:sldMk cId="3444942634" sldId="894"/>
            <ac:picMk id="13" creationId="{FA1BE798-9B3D-4787-683A-9B869FD96801}"/>
          </ac:picMkLst>
        </pc:picChg>
        <pc:picChg chg="add mod ord">
          <ac:chgData name="Christina Schaaf" userId="" providerId="" clId="Web-{9AEF687E-2D0A-4A7B-80C0-D1CA0BC00431}" dt="2023-11-08T20:40:01.741" v="68"/>
          <ac:picMkLst>
            <pc:docMk/>
            <pc:sldMk cId="3444942634" sldId="894"/>
            <ac:picMk id="14" creationId="{0C8E53AB-936C-4E2B-B1C6-CC9840682553}"/>
          </ac:picMkLst>
        </pc:picChg>
        <pc:picChg chg="add del mod">
          <ac:chgData name="Christina Schaaf" userId="" providerId="" clId="Web-{9AEF687E-2D0A-4A7B-80C0-D1CA0BC00431}" dt="2023-11-08T20:49:04.807" v="88"/>
          <ac:picMkLst>
            <pc:docMk/>
            <pc:sldMk cId="3444942634" sldId="894"/>
            <ac:picMk id="15" creationId="{1C868403-2415-E4CD-2170-2974416AD0D5}"/>
          </ac:picMkLst>
        </pc:picChg>
      </pc:sldChg>
      <pc:sldChg chg="addSp delSp modSp new mod setBg modClrScheme chgLayout modNotes">
        <pc:chgData name="Christina Schaaf" userId="" providerId="" clId="Web-{9AEF687E-2D0A-4A7B-80C0-D1CA0BC00431}" dt="2023-11-08T21:00:04.068" v="184"/>
        <pc:sldMkLst>
          <pc:docMk/>
          <pc:sldMk cId="260644279" sldId="895"/>
        </pc:sldMkLst>
        <pc:spChg chg="del">
          <ac:chgData name="Christina Schaaf" userId="" providerId="" clId="Web-{9AEF687E-2D0A-4A7B-80C0-D1CA0BC00431}" dt="2023-11-08T20:51:44.193" v="98"/>
          <ac:spMkLst>
            <pc:docMk/>
            <pc:sldMk cId="260644279" sldId="895"/>
            <ac:spMk id="2" creationId="{40EDE21B-C896-15BF-5D80-C61B35415E3E}"/>
          </ac:spMkLst>
        </pc:spChg>
        <pc:spChg chg="mod ord">
          <ac:chgData name="Christina Schaaf" userId="" providerId="" clId="Web-{9AEF687E-2D0A-4A7B-80C0-D1CA0BC00431}" dt="2023-11-08T20:53:15.605" v="105"/>
          <ac:spMkLst>
            <pc:docMk/>
            <pc:sldMk cId="260644279" sldId="895"/>
            <ac:spMk id="3" creationId="{DEF4BE73-6A9D-A25B-F3FA-E2BD721C6702}"/>
          </ac:spMkLst>
        </pc:spChg>
        <pc:spChg chg="del">
          <ac:chgData name="Christina Schaaf" userId="" providerId="" clId="Web-{9AEF687E-2D0A-4A7B-80C0-D1CA0BC00431}" dt="2023-11-08T20:48:27.195" v="86"/>
          <ac:spMkLst>
            <pc:docMk/>
            <pc:sldMk cId="260644279" sldId="895"/>
            <ac:spMk id="4" creationId="{F5A4241B-52E2-D24A-6EED-BF50C56E4B85}"/>
          </ac:spMkLst>
        </pc:spChg>
        <pc:spChg chg="mod ord">
          <ac:chgData name="Christina Schaaf" userId="" providerId="" clId="Web-{9AEF687E-2D0A-4A7B-80C0-D1CA0BC00431}" dt="2023-11-08T20:53:15.605" v="105"/>
          <ac:spMkLst>
            <pc:docMk/>
            <pc:sldMk cId="260644279" sldId="895"/>
            <ac:spMk id="5" creationId="{0392694C-2BBA-599D-5F9A-6D4AC95EB479}"/>
          </ac:spMkLst>
        </pc:spChg>
        <pc:spChg chg="add del mod">
          <ac:chgData name="Christina Schaaf" userId="" providerId="" clId="Web-{9AEF687E-2D0A-4A7B-80C0-D1CA0BC00431}" dt="2023-11-08T20:51:55.428" v="100"/>
          <ac:spMkLst>
            <pc:docMk/>
            <pc:sldMk cId="260644279" sldId="895"/>
            <ac:spMk id="9" creationId="{002C4F63-AF0C-EAF7-ECD0-C903CD14B88C}"/>
          </ac:spMkLst>
        </pc:spChg>
        <pc:spChg chg="add del mod ord">
          <ac:chgData name="Christina Schaaf" userId="" providerId="" clId="Web-{9AEF687E-2D0A-4A7B-80C0-D1CA0BC00431}" dt="2023-11-08T20:53:15.605" v="105"/>
          <ac:spMkLst>
            <pc:docMk/>
            <pc:sldMk cId="260644279" sldId="895"/>
            <ac:spMk id="11" creationId="{DC4B24E8-9F4D-A15F-76E8-4C3199DD3BD0}"/>
          </ac:spMkLst>
        </pc:spChg>
        <pc:picChg chg="add mod ord">
          <ac:chgData name="Christina Schaaf" userId="" providerId="" clId="Web-{9AEF687E-2D0A-4A7B-80C0-D1CA0BC00431}" dt="2023-11-08T20:53:15.605" v="105"/>
          <ac:picMkLst>
            <pc:docMk/>
            <pc:sldMk cId="260644279" sldId="895"/>
            <ac:picMk id="6" creationId="{96B13E38-1C12-2A66-D860-C2D3A8F6E729}"/>
          </ac:picMkLst>
        </pc:picChg>
        <pc:picChg chg="add del mod ord">
          <ac:chgData name="Christina Schaaf" userId="" providerId="" clId="Web-{9AEF687E-2D0A-4A7B-80C0-D1CA0BC00431}" dt="2023-11-08T20:51:48.583" v="99"/>
          <ac:picMkLst>
            <pc:docMk/>
            <pc:sldMk cId="260644279" sldId="895"/>
            <ac:picMk id="7" creationId="{8EA40700-09B9-7D26-DD0D-EA32AE861745}"/>
          </ac:picMkLst>
        </pc:picChg>
        <pc:picChg chg="add del mod">
          <ac:chgData name="Christina Schaaf" userId="" providerId="" clId="Web-{9AEF687E-2D0A-4A7B-80C0-D1CA0BC00431}" dt="2023-11-08T20:52:51.025" v="103"/>
          <ac:picMkLst>
            <pc:docMk/>
            <pc:sldMk cId="260644279" sldId="895"/>
            <ac:picMk id="10" creationId="{657D1C7C-5D04-6F21-CAA7-67D35A7AA0F8}"/>
          </ac:picMkLst>
        </pc:picChg>
      </pc:sldChg>
      <pc:sldChg chg="delSp modSp new mod modClrScheme chgLayout modNotes">
        <pc:chgData name="Christina Schaaf" userId="" providerId="" clId="Web-{9AEF687E-2D0A-4A7B-80C0-D1CA0BC00431}" dt="2023-11-08T23:16:45.017" v="189" actId="20577"/>
        <pc:sldMkLst>
          <pc:docMk/>
          <pc:sldMk cId="1762445522" sldId="896"/>
        </pc:sldMkLst>
        <pc:spChg chg="mod ord">
          <ac:chgData name="Christina Schaaf" userId="" providerId="" clId="Web-{9AEF687E-2D0A-4A7B-80C0-D1CA0BC00431}" dt="2023-11-08T20:56:33.242" v="120"/>
          <ac:spMkLst>
            <pc:docMk/>
            <pc:sldMk cId="1762445522" sldId="896"/>
            <ac:spMk id="2" creationId="{23F8EFE7-8A17-C6BE-DA54-960C55BB3044}"/>
          </ac:spMkLst>
        </pc:spChg>
        <pc:spChg chg="mod ord">
          <ac:chgData name="Christina Schaaf" userId="" providerId="" clId="Web-{9AEF687E-2D0A-4A7B-80C0-D1CA0BC00431}" dt="2023-11-08T23:16:45.017" v="189" actId="20577"/>
          <ac:spMkLst>
            <pc:docMk/>
            <pc:sldMk cId="1762445522" sldId="896"/>
            <ac:spMk id="3" creationId="{EA189952-BFE2-135A-8598-D7D5759DC3DB}"/>
          </ac:spMkLst>
        </pc:spChg>
        <pc:spChg chg="mod ord">
          <ac:chgData name="Christina Schaaf" userId="" providerId="" clId="Web-{9AEF687E-2D0A-4A7B-80C0-D1CA0BC00431}" dt="2023-11-08T20:58:32.672" v="155" actId="20577"/>
          <ac:spMkLst>
            <pc:docMk/>
            <pc:sldMk cId="1762445522" sldId="896"/>
            <ac:spMk id="4" creationId="{6D28D5E3-8688-0C2F-6CA7-CFCB0D3D5C80}"/>
          </ac:spMkLst>
        </pc:spChg>
        <pc:spChg chg="mod ord">
          <ac:chgData name="Christina Schaaf" userId="" providerId="" clId="Web-{9AEF687E-2D0A-4A7B-80C0-D1CA0BC00431}" dt="2023-11-08T20:59:01.127" v="176" actId="20577"/>
          <ac:spMkLst>
            <pc:docMk/>
            <pc:sldMk cId="1762445522" sldId="896"/>
            <ac:spMk id="5" creationId="{0E9AB427-FBA4-7F79-4C27-6C6A2023615A}"/>
          </ac:spMkLst>
        </pc:spChg>
        <pc:spChg chg="del">
          <ac:chgData name="Christina Schaaf" userId="" providerId="" clId="Web-{9AEF687E-2D0A-4A7B-80C0-D1CA0BC00431}" dt="2023-11-08T20:56:33.242" v="120"/>
          <ac:spMkLst>
            <pc:docMk/>
            <pc:sldMk cId="1762445522" sldId="896"/>
            <ac:spMk id="6" creationId="{71C2987D-95CD-1D3C-FC9E-3669D2487F33}"/>
          </ac:spMkLst>
        </pc:spChg>
        <pc:spChg chg="del">
          <ac:chgData name="Christina Schaaf" userId="" providerId="" clId="Web-{9AEF687E-2D0A-4A7B-80C0-D1CA0BC00431}" dt="2023-11-08T20:56:33.242" v="120"/>
          <ac:spMkLst>
            <pc:docMk/>
            <pc:sldMk cId="1762445522" sldId="896"/>
            <ac:spMk id="7" creationId="{71299D40-960A-7919-766F-347FCD9FABA1}"/>
          </ac:spMkLst>
        </pc:spChg>
        <pc:spChg chg="del">
          <ac:chgData name="Christina Schaaf" userId="" providerId="" clId="Web-{9AEF687E-2D0A-4A7B-80C0-D1CA0BC00431}" dt="2023-11-08T20:56:33.242" v="120"/>
          <ac:spMkLst>
            <pc:docMk/>
            <pc:sldMk cId="1762445522" sldId="896"/>
            <ac:spMk id="8" creationId="{55606118-8547-686C-3B89-8449BACD3D35}"/>
          </ac:spMkLst>
        </pc:spChg>
      </pc:sldChg>
      <pc:sldChg chg="addSp delSp modSp new">
        <pc:chgData name="Christina Schaaf" userId="" providerId="" clId="Web-{9AEF687E-2D0A-4A7B-80C0-D1CA0BC00431}" dt="2023-11-08T23:24:44.014" v="218"/>
        <pc:sldMkLst>
          <pc:docMk/>
          <pc:sldMk cId="1203121323" sldId="897"/>
        </pc:sldMkLst>
        <pc:spChg chg="mod">
          <ac:chgData name="Christina Schaaf" userId="" providerId="" clId="Web-{9AEF687E-2D0A-4A7B-80C0-D1CA0BC00431}" dt="2023-11-08T21:00:25.663" v="187" actId="20577"/>
          <ac:spMkLst>
            <pc:docMk/>
            <pc:sldMk cId="1203121323" sldId="897"/>
            <ac:spMk id="2" creationId="{FB426469-6BEA-D040-E0B7-2C5B341F0A9B}"/>
          </ac:spMkLst>
        </pc:spChg>
        <pc:spChg chg="del">
          <ac:chgData name="Christina Schaaf" userId="" providerId="" clId="Web-{9AEF687E-2D0A-4A7B-80C0-D1CA0BC00431}" dt="2023-11-08T23:24:44.014" v="218"/>
          <ac:spMkLst>
            <pc:docMk/>
            <pc:sldMk cId="1203121323" sldId="897"/>
            <ac:spMk id="3" creationId="{4EEB31B2-FD96-E8F7-7044-F3634EE0E1F9}"/>
          </ac:spMkLst>
        </pc:spChg>
        <pc:spChg chg="mod">
          <ac:chgData name="Christina Schaaf" userId="" providerId="" clId="Web-{9AEF687E-2D0A-4A7B-80C0-D1CA0BC00431}" dt="2023-11-08T23:17:29.051" v="196" actId="20577"/>
          <ac:spMkLst>
            <pc:docMk/>
            <pc:sldMk cId="1203121323" sldId="897"/>
            <ac:spMk id="4" creationId="{9FA0A85D-480C-9187-C744-441B30CBBEA1}"/>
          </ac:spMkLst>
        </pc:spChg>
        <pc:spChg chg="mod">
          <ac:chgData name="Christina Schaaf" userId="" providerId="" clId="Web-{9AEF687E-2D0A-4A7B-80C0-D1CA0BC00431}" dt="2023-11-08T23:20:45.297" v="213" actId="20577"/>
          <ac:spMkLst>
            <pc:docMk/>
            <pc:sldMk cId="1203121323" sldId="897"/>
            <ac:spMk id="5" creationId="{C351821A-CFB7-A964-7A62-E5BFF06B17CC}"/>
          </ac:spMkLst>
        </pc:spChg>
        <pc:spChg chg="del">
          <ac:chgData name="Christina Schaaf" userId="" providerId="" clId="Web-{9AEF687E-2D0A-4A7B-80C0-D1CA0BC00431}" dt="2023-11-08T23:24:21.825" v="217"/>
          <ac:spMkLst>
            <pc:docMk/>
            <pc:sldMk cId="1203121323" sldId="897"/>
            <ac:spMk id="6" creationId="{D30EAF82-6895-5D53-A71D-95996B706C95}"/>
          </ac:spMkLst>
        </pc:spChg>
        <pc:spChg chg="mod">
          <ac:chgData name="Christina Schaaf" userId="" providerId="" clId="Web-{9AEF687E-2D0A-4A7B-80C0-D1CA0BC00431}" dt="2023-11-08T23:17:33.255" v="203" actId="20577"/>
          <ac:spMkLst>
            <pc:docMk/>
            <pc:sldMk cId="1203121323" sldId="897"/>
            <ac:spMk id="7" creationId="{FFF4D472-7ADC-DCD2-A469-B65C9E5DC545}"/>
          </ac:spMkLst>
        </pc:spChg>
        <pc:spChg chg="mod">
          <ac:chgData name="Christina Schaaf" userId="" providerId="" clId="Web-{9AEF687E-2D0A-4A7B-80C0-D1CA0BC00431}" dt="2023-11-08T23:21:19.861" v="216" actId="20577"/>
          <ac:spMkLst>
            <pc:docMk/>
            <pc:sldMk cId="1203121323" sldId="897"/>
            <ac:spMk id="8" creationId="{BB2CE9C6-60A0-A561-B29E-AECAB45276A8}"/>
          </ac:spMkLst>
        </pc:spChg>
        <pc:picChg chg="add mod ord">
          <ac:chgData name="Christina Schaaf" userId="" providerId="" clId="Web-{9AEF687E-2D0A-4A7B-80C0-D1CA0BC00431}" dt="2023-11-08T23:24:21.825" v="217"/>
          <ac:picMkLst>
            <pc:docMk/>
            <pc:sldMk cId="1203121323" sldId="897"/>
            <ac:picMk id="9" creationId="{F5315B51-CE84-EE72-FEAC-60F1965FE1C0}"/>
          </ac:picMkLst>
        </pc:picChg>
        <pc:picChg chg="add mod ord">
          <ac:chgData name="Christina Schaaf" userId="" providerId="" clId="Web-{9AEF687E-2D0A-4A7B-80C0-D1CA0BC00431}" dt="2023-11-08T23:24:44.014" v="218"/>
          <ac:picMkLst>
            <pc:docMk/>
            <pc:sldMk cId="1203121323" sldId="897"/>
            <ac:picMk id="10" creationId="{170A02A8-E5C5-070B-5D87-3BB79265C69C}"/>
          </ac:picMkLst>
        </pc:picChg>
      </pc:sldChg>
    </pc:docChg>
  </pc:docChgLst>
  <pc:docChgLst>
    <pc:chgData name="Anne Gillies" userId="tRGkHLAFSdKCCtp7Ae5fE0YR76pYi2VMkEjjc5PJRp0=" providerId="None" clId="Web-{899481AA-354B-4C97-8466-99146A074701}"/>
    <pc:docChg chg="modSld">
      <pc:chgData name="Anne Gillies" userId="tRGkHLAFSdKCCtp7Ae5fE0YR76pYi2VMkEjjc5PJRp0=" providerId="None" clId="Web-{899481AA-354B-4C97-8466-99146A074701}" dt="2023-02-08T20:25:48.126" v="88" actId="20577"/>
      <pc:docMkLst>
        <pc:docMk/>
      </pc:docMkLst>
      <pc:sldChg chg="modSp">
        <pc:chgData name="Anne Gillies" userId="tRGkHLAFSdKCCtp7Ae5fE0YR76pYi2VMkEjjc5PJRp0=" providerId="None" clId="Web-{899481AA-354B-4C97-8466-99146A074701}" dt="2023-02-08T20:23:37.403" v="76" actId="20577"/>
        <pc:sldMkLst>
          <pc:docMk/>
          <pc:sldMk cId="514363776" sldId="809"/>
        </pc:sldMkLst>
        <pc:spChg chg="mod">
          <ac:chgData name="Anne Gillies" userId="tRGkHLAFSdKCCtp7Ae5fE0YR76pYi2VMkEjjc5PJRp0=" providerId="None" clId="Web-{899481AA-354B-4C97-8466-99146A074701}" dt="2023-02-08T20:16:44.965" v="17" actId="20577"/>
          <ac:spMkLst>
            <pc:docMk/>
            <pc:sldMk cId="514363776" sldId="809"/>
            <ac:spMk id="2" creationId="{3A5B9C30-4225-5C25-86D2-589199BD3E15}"/>
          </ac:spMkLst>
        </pc:spChg>
        <pc:spChg chg="mod">
          <ac:chgData name="Anne Gillies" userId="tRGkHLAFSdKCCtp7Ae5fE0YR76pYi2VMkEjjc5PJRp0=" providerId="None" clId="Web-{899481AA-354B-4C97-8466-99146A074701}" dt="2023-02-08T20:23:37.403" v="76" actId="20577"/>
          <ac:spMkLst>
            <pc:docMk/>
            <pc:sldMk cId="514363776" sldId="809"/>
            <ac:spMk id="3" creationId="{3C030178-EB2F-0809-F1CD-77BF90B2B495}"/>
          </ac:spMkLst>
        </pc:spChg>
      </pc:sldChg>
      <pc:sldChg chg="modSp">
        <pc:chgData name="Anne Gillies" userId="tRGkHLAFSdKCCtp7Ae5fE0YR76pYi2VMkEjjc5PJRp0=" providerId="None" clId="Web-{899481AA-354B-4C97-8466-99146A074701}" dt="2023-02-08T20:18:00.858" v="29" actId="20577"/>
        <pc:sldMkLst>
          <pc:docMk/>
          <pc:sldMk cId="1461800399" sldId="812"/>
        </pc:sldMkLst>
        <pc:spChg chg="mod">
          <ac:chgData name="Anne Gillies" userId="tRGkHLAFSdKCCtp7Ae5fE0YR76pYi2VMkEjjc5PJRp0=" providerId="None" clId="Web-{899481AA-354B-4C97-8466-99146A074701}" dt="2023-02-08T20:18:00.858" v="29" actId="20577"/>
          <ac:spMkLst>
            <pc:docMk/>
            <pc:sldMk cId="1461800399" sldId="812"/>
            <ac:spMk id="2" creationId="{00000000-0000-0000-0000-000000000000}"/>
          </ac:spMkLst>
        </pc:spChg>
      </pc:sldChg>
      <pc:sldChg chg="modSp">
        <pc:chgData name="Anne Gillies" userId="tRGkHLAFSdKCCtp7Ae5fE0YR76pYi2VMkEjjc5PJRp0=" providerId="None" clId="Web-{899481AA-354B-4C97-8466-99146A074701}" dt="2023-02-08T20:24:48.343" v="83" actId="20577"/>
        <pc:sldMkLst>
          <pc:docMk/>
          <pc:sldMk cId="3759590176" sldId="814"/>
        </pc:sldMkLst>
        <pc:spChg chg="mod">
          <ac:chgData name="Anne Gillies" userId="tRGkHLAFSdKCCtp7Ae5fE0YR76pYi2VMkEjjc5PJRp0=" providerId="None" clId="Web-{899481AA-354B-4C97-8466-99146A074701}" dt="2023-02-08T20:24:48.343" v="83" actId="20577"/>
          <ac:spMkLst>
            <pc:docMk/>
            <pc:sldMk cId="3759590176" sldId="814"/>
            <ac:spMk id="2" creationId="{00000000-0000-0000-0000-000000000000}"/>
          </ac:spMkLst>
        </pc:spChg>
      </pc:sldChg>
      <pc:sldChg chg="modSp">
        <pc:chgData name="Anne Gillies" userId="tRGkHLAFSdKCCtp7Ae5fE0YR76pYi2VMkEjjc5PJRp0=" providerId="None" clId="Web-{899481AA-354B-4C97-8466-99146A074701}" dt="2023-02-08T20:25:48.126" v="88" actId="20577"/>
        <pc:sldMkLst>
          <pc:docMk/>
          <pc:sldMk cId="2999415290" sldId="815"/>
        </pc:sldMkLst>
        <pc:spChg chg="mod">
          <ac:chgData name="Anne Gillies" userId="tRGkHLAFSdKCCtp7Ae5fE0YR76pYi2VMkEjjc5PJRp0=" providerId="None" clId="Web-{899481AA-354B-4C97-8466-99146A074701}" dt="2023-02-08T20:25:28.266" v="86" actId="20577"/>
          <ac:spMkLst>
            <pc:docMk/>
            <pc:sldMk cId="2999415290" sldId="815"/>
            <ac:spMk id="2" creationId="{00000000-0000-0000-0000-000000000000}"/>
          </ac:spMkLst>
        </pc:spChg>
        <pc:spChg chg="mod">
          <ac:chgData name="Anne Gillies" userId="tRGkHLAFSdKCCtp7Ae5fE0YR76pYi2VMkEjjc5PJRp0=" providerId="None" clId="Web-{899481AA-354B-4C97-8466-99146A074701}" dt="2023-02-08T20:25:48.126" v="88" actId="20577"/>
          <ac:spMkLst>
            <pc:docMk/>
            <pc:sldMk cId="2999415290" sldId="815"/>
            <ac:spMk id="3" creationId="{00000000-0000-0000-0000-000000000000}"/>
          </ac:spMkLst>
        </pc:spChg>
        <pc:picChg chg="mod">
          <ac:chgData name="Anne Gillies" userId="tRGkHLAFSdKCCtp7Ae5fE0YR76pYi2VMkEjjc5PJRp0=" providerId="None" clId="Web-{899481AA-354B-4C97-8466-99146A074701}" dt="2023-02-08T20:25:34.142" v="87" actId="1076"/>
          <ac:picMkLst>
            <pc:docMk/>
            <pc:sldMk cId="2999415290" sldId="815"/>
            <ac:picMk id="4" creationId="{00000000-0000-0000-0000-000000000000}"/>
          </ac:picMkLst>
        </pc:picChg>
      </pc:sldChg>
      <pc:sldChg chg="modSp">
        <pc:chgData name="Anne Gillies" userId="tRGkHLAFSdKCCtp7Ae5fE0YR76pYi2VMkEjjc5PJRp0=" providerId="None" clId="Web-{899481AA-354B-4C97-8466-99146A074701}" dt="2023-02-08T20:18:12.343" v="30" actId="20577"/>
        <pc:sldMkLst>
          <pc:docMk/>
          <pc:sldMk cId="151334412" sldId="816"/>
        </pc:sldMkLst>
        <pc:spChg chg="mod">
          <ac:chgData name="Anne Gillies" userId="tRGkHLAFSdKCCtp7Ae5fE0YR76pYi2VMkEjjc5PJRp0=" providerId="None" clId="Web-{899481AA-354B-4C97-8466-99146A074701}" dt="2023-02-08T20:18:12.343" v="30" actId="20577"/>
          <ac:spMkLst>
            <pc:docMk/>
            <pc:sldMk cId="151334412" sldId="816"/>
            <ac:spMk id="2" creationId="{00000000-0000-0000-0000-000000000000}"/>
          </ac:spMkLst>
        </pc:spChg>
        <pc:spChg chg="mod">
          <ac:chgData name="Anne Gillies" userId="tRGkHLAFSdKCCtp7Ae5fE0YR76pYi2VMkEjjc5PJRp0=" providerId="None" clId="Web-{899481AA-354B-4C97-8466-99146A074701}" dt="2023-02-08T20:13:13.629" v="11" actId="20577"/>
          <ac:spMkLst>
            <pc:docMk/>
            <pc:sldMk cId="151334412" sldId="816"/>
            <ac:spMk id="7" creationId="{00000000-0000-0000-0000-000000000000}"/>
          </ac:spMkLst>
        </pc:spChg>
      </pc:sldChg>
      <pc:sldChg chg="delSp modSp">
        <pc:chgData name="Anne Gillies" userId="tRGkHLAFSdKCCtp7Ae5fE0YR76pYi2VMkEjjc5PJRp0=" providerId="None" clId="Web-{899481AA-354B-4C97-8466-99146A074701}" dt="2023-02-08T20:24:03.325" v="78" actId="20577"/>
        <pc:sldMkLst>
          <pc:docMk/>
          <pc:sldMk cId="2671728707" sldId="817"/>
        </pc:sldMkLst>
        <pc:spChg chg="mod">
          <ac:chgData name="Anne Gillies" userId="tRGkHLAFSdKCCtp7Ae5fE0YR76pYi2VMkEjjc5PJRp0=" providerId="None" clId="Web-{899481AA-354B-4C97-8466-99146A074701}" dt="2023-02-08T20:24:03.325" v="78" actId="20577"/>
          <ac:spMkLst>
            <pc:docMk/>
            <pc:sldMk cId="2671728707" sldId="817"/>
            <ac:spMk id="2" creationId="{00000000-0000-0000-0000-000000000000}"/>
          </ac:spMkLst>
        </pc:spChg>
        <pc:spChg chg="mod">
          <ac:chgData name="Anne Gillies" userId="tRGkHLAFSdKCCtp7Ae5fE0YR76pYi2VMkEjjc5PJRp0=" providerId="None" clId="Web-{899481AA-354B-4C97-8466-99146A074701}" dt="2023-02-08T20:20:11.067" v="46" actId="20577"/>
          <ac:spMkLst>
            <pc:docMk/>
            <pc:sldMk cId="2671728707" sldId="817"/>
            <ac:spMk id="3" creationId="{00000000-0000-0000-0000-000000000000}"/>
          </ac:spMkLst>
        </pc:spChg>
        <pc:picChg chg="del">
          <ac:chgData name="Anne Gillies" userId="tRGkHLAFSdKCCtp7Ae5fE0YR76pYi2VMkEjjc5PJRp0=" providerId="None" clId="Web-{899481AA-354B-4C97-8466-99146A074701}" dt="2023-02-08T20:19:50.706" v="39"/>
          <ac:picMkLst>
            <pc:docMk/>
            <pc:sldMk cId="2671728707" sldId="817"/>
            <ac:picMk id="5" creationId="{00000000-0000-0000-0000-000000000000}"/>
          </ac:picMkLst>
        </pc:picChg>
        <pc:picChg chg="mod">
          <ac:chgData name="Anne Gillies" userId="tRGkHLAFSdKCCtp7Ae5fE0YR76pYi2VMkEjjc5PJRp0=" providerId="None" clId="Web-{899481AA-354B-4C97-8466-99146A074701}" dt="2023-02-08T20:20:26.208" v="47" actId="1076"/>
          <ac:picMkLst>
            <pc:docMk/>
            <pc:sldMk cId="2671728707" sldId="817"/>
            <ac:picMk id="13" creationId="{00000000-0000-0000-0000-000000000000}"/>
          </ac:picMkLst>
        </pc:picChg>
      </pc:sldChg>
    </pc:docChg>
  </pc:docChgLst>
  <pc:docChgLst>
    <pc:chgData name="Brittany R McDonald" clId="Web-{8116146D-25EE-44C2-A9DC-106E157FAB97}"/>
    <pc:docChg chg="modSld">
      <pc:chgData name="Brittany R McDonald" userId="" providerId="" clId="Web-{8116146D-25EE-44C2-A9DC-106E157FAB97}" dt="2023-09-08T16:57:59.895" v="180" actId="20577"/>
      <pc:docMkLst>
        <pc:docMk/>
      </pc:docMkLst>
      <pc:sldChg chg="modSp">
        <pc:chgData name="Brittany R McDonald" userId="" providerId="" clId="Web-{8116146D-25EE-44C2-A9DC-106E157FAB97}" dt="2023-09-08T16:57:59.895" v="180" actId="20577"/>
        <pc:sldMkLst>
          <pc:docMk/>
          <pc:sldMk cId="3814658140" sldId="315"/>
        </pc:sldMkLst>
        <pc:spChg chg="mod">
          <ac:chgData name="Brittany R McDonald" userId="" providerId="" clId="Web-{8116146D-25EE-44C2-A9DC-106E157FAB97}" dt="2023-09-08T16:57:59.895" v="180" actId="20577"/>
          <ac:spMkLst>
            <pc:docMk/>
            <pc:sldMk cId="3814658140" sldId="315"/>
            <ac:spMk id="4" creationId="{13923E9E-B63C-E87E-A001-0A00AA0D2A77}"/>
          </ac:spMkLst>
        </pc:spChg>
      </pc:sldChg>
    </pc:docChg>
  </pc:docChgLst>
  <pc:docChgLst>
    <pc:chgData name="Steve Nash" clId="Web-{4A591955-6993-4B57-A892-D2B0F358C6EC}"/>
    <pc:docChg chg="modSld sldOrd">
      <pc:chgData name="Steve Nash" userId="" providerId="" clId="Web-{4A591955-6993-4B57-A892-D2B0F358C6EC}" dt="2023-10-31T18:46:43.541" v="346" actId="20577"/>
      <pc:docMkLst>
        <pc:docMk/>
      </pc:docMkLst>
      <pc:sldChg chg="modSp ord">
        <pc:chgData name="Steve Nash" userId="" providerId="" clId="Web-{4A591955-6993-4B57-A892-D2B0F358C6EC}" dt="2023-10-31T18:39:01.432" v="197" actId="20577"/>
        <pc:sldMkLst>
          <pc:docMk/>
          <pc:sldMk cId="333602311" sldId="884"/>
        </pc:sldMkLst>
        <pc:spChg chg="mod">
          <ac:chgData name="Steve Nash" userId="" providerId="" clId="Web-{4A591955-6993-4B57-A892-D2B0F358C6EC}" dt="2023-10-31T18:39:01.432" v="197" actId="20577"/>
          <ac:spMkLst>
            <pc:docMk/>
            <pc:sldMk cId="333602311" sldId="884"/>
            <ac:spMk id="4" creationId="{13923E9E-B63C-E87E-A001-0A00AA0D2A77}"/>
          </ac:spMkLst>
        </pc:spChg>
      </pc:sldChg>
      <pc:sldChg chg="addSp delSp modSp">
        <pc:chgData name="Steve Nash" userId="" providerId="" clId="Web-{4A591955-6993-4B57-A892-D2B0F358C6EC}" dt="2023-10-31T18:24:55.747" v="107" actId="1076"/>
        <pc:sldMkLst>
          <pc:docMk/>
          <pc:sldMk cId="834799911" sldId="886"/>
        </pc:sldMkLst>
        <pc:spChg chg="mod">
          <ac:chgData name="Steve Nash" userId="" providerId="" clId="Web-{4A591955-6993-4B57-A892-D2B0F358C6EC}" dt="2023-10-31T18:22:37.617" v="80" actId="14100"/>
          <ac:spMkLst>
            <pc:docMk/>
            <pc:sldMk cId="834799911" sldId="886"/>
            <ac:spMk id="2" creationId="{00000000-0000-0000-0000-000000000000}"/>
          </ac:spMkLst>
        </pc:spChg>
        <pc:spChg chg="del mod">
          <ac:chgData name="Steve Nash" userId="" providerId="" clId="Web-{4A591955-6993-4B57-A892-D2B0F358C6EC}" dt="2023-10-31T18:20:07.940" v="48"/>
          <ac:spMkLst>
            <pc:docMk/>
            <pc:sldMk cId="834799911" sldId="886"/>
            <ac:spMk id="4" creationId="{13923E9E-B63C-E87E-A001-0A00AA0D2A77}"/>
          </ac:spMkLst>
        </pc:spChg>
        <pc:spChg chg="add del">
          <ac:chgData name="Steve Nash" userId="" providerId="" clId="Web-{4A591955-6993-4B57-A892-D2B0F358C6EC}" dt="2023-10-31T18:09:13.449" v="12"/>
          <ac:spMkLst>
            <pc:docMk/>
            <pc:sldMk cId="834799911" sldId="886"/>
            <ac:spMk id="5" creationId="{710F50DC-BE4E-EB7C-F669-57407C0E62E8}"/>
          </ac:spMkLst>
        </pc:spChg>
        <pc:spChg chg="add mod">
          <ac:chgData name="Steve Nash" userId="" providerId="" clId="Web-{4A591955-6993-4B57-A892-D2B0F358C6EC}" dt="2023-10-31T18:24:46.762" v="106" actId="14100"/>
          <ac:spMkLst>
            <pc:docMk/>
            <pc:sldMk cId="834799911" sldId="886"/>
            <ac:spMk id="7" creationId="{D339FA4A-44D9-6472-6753-96D4BD728599}"/>
          </ac:spMkLst>
        </pc:spChg>
        <pc:spChg chg="add mod">
          <ac:chgData name="Steve Nash" userId="" providerId="" clId="Web-{4A591955-6993-4B57-A892-D2B0F358C6EC}" dt="2023-10-31T18:24:55.747" v="107" actId="1076"/>
          <ac:spMkLst>
            <pc:docMk/>
            <pc:sldMk cId="834799911" sldId="886"/>
            <ac:spMk id="8" creationId="{79EF61E7-9900-C9FB-6B1D-C1153C8FF885}"/>
          </ac:spMkLst>
        </pc:spChg>
        <pc:picChg chg="add del mod ord">
          <ac:chgData name="Steve Nash" userId="" providerId="" clId="Web-{4A591955-6993-4B57-A892-D2B0F358C6EC}" dt="2023-10-31T18:09:06.355" v="11"/>
          <ac:picMkLst>
            <pc:docMk/>
            <pc:sldMk cId="834799911" sldId="886"/>
            <ac:picMk id="3" creationId="{9AD21460-5BEB-7302-46AF-15DB27F19AF1}"/>
          </ac:picMkLst>
        </pc:picChg>
        <pc:picChg chg="add mod ord">
          <ac:chgData name="Steve Nash" userId="" providerId="" clId="Web-{4A591955-6993-4B57-A892-D2B0F358C6EC}" dt="2023-10-31T18:23:47.979" v="94" actId="1076"/>
          <ac:picMkLst>
            <pc:docMk/>
            <pc:sldMk cId="834799911" sldId="886"/>
            <ac:picMk id="6" creationId="{A219FB20-04CE-8B3C-ED06-DC1AB6E9FDE0}"/>
          </ac:picMkLst>
        </pc:picChg>
        <pc:cxnChg chg="add mod">
          <ac:chgData name="Steve Nash" userId="" providerId="" clId="Web-{4A591955-6993-4B57-A892-D2B0F358C6EC}" dt="2023-10-31T18:24:25.417" v="104" actId="1076"/>
          <ac:cxnSpMkLst>
            <pc:docMk/>
            <pc:sldMk cId="834799911" sldId="886"/>
            <ac:cxnSpMk id="9" creationId="{0C0EB6B9-E634-D4CA-904B-18A6E8807776}"/>
          </ac:cxnSpMkLst>
        </pc:cxnChg>
        <pc:cxnChg chg="add mod">
          <ac:chgData name="Steve Nash" userId="" providerId="" clId="Web-{4A591955-6993-4B57-A892-D2B0F358C6EC}" dt="2023-10-31T18:24:16.683" v="103" actId="1076"/>
          <ac:cxnSpMkLst>
            <pc:docMk/>
            <pc:sldMk cId="834799911" sldId="886"/>
            <ac:cxnSpMk id="10" creationId="{C7E4BDD4-9507-B9B5-1CDD-6CB8ED64277C}"/>
          </ac:cxnSpMkLst>
        </pc:cxnChg>
      </pc:sldChg>
      <pc:sldChg chg="modSp">
        <pc:chgData name="Steve Nash" userId="" providerId="" clId="Web-{4A591955-6993-4B57-A892-D2B0F358C6EC}" dt="2023-10-31T18:46:43.541" v="346" actId="20577"/>
        <pc:sldMkLst>
          <pc:docMk/>
          <pc:sldMk cId="1302284121" sldId="887"/>
        </pc:sldMkLst>
        <pc:spChg chg="mod">
          <ac:chgData name="Steve Nash" userId="" providerId="" clId="Web-{4A591955-6993-4B57-A892-D2B0F358C6EC}" dt="2023-10-31T18:46:43.541" v="346" actId="20577"/>
          <ac:spMkLst>
            <pc:docMk/>
            <pc:sldMk cId="1302284121" sldId="887"/>
            <ac:spMk id="4" creationId="{13923E9E-B63C-E87E-A001-0A00AA0D2A77}"/>
          </ac:spMkLst>
        </pc:spChg>
      </pc:sldChg>
    </pc:docChg>
  </pc:docChgLst>
  <pc:docChgLst>
    <pc:chgData name="Bonny Ray" userId="PSp7397cOgA9gTky2a/UgzzujYQibqGPzpR/QmEoxhg=" providerId="None" clId="Web-{631AD913-CE6C-4A60-89EB-C89EB68A8186}"/>
    <pc:docChg chg="modSld">
      <pc:chgData name="Bonny Ray" userId="PSp7397cOgA9gTky2a/UgzzujYQibqGPzpR/QmEoxhg=" providerId="None" clId="Web-{631AD913-CE6C-4A60-89EB-C89EB68A8186}" dt="2023-02-10T17:57:16.522" v="25" actId="20577"/>
      <pc:docMkLst>
        <pc:docMk/>
      </pc:docMkLst>
      <pc:sldChg chg="modSp">
        <pc:chgData name="Bonny Ray" userId="PSp7397cOgA9gTky2a/UgzzujYQibqGPzpR/QmEoxhg=" providerId="None" clId="Web-{631AD913-CE6C-4A60-89EB-C89EB68A8186}" dt="2023-02-10T17:57:16.522" v="25" actId="20577"/>
        <pc:sldMkLst>
          <pc:docMk/>
          <pc:sldMk cId="2209272267" sldId="319"/>
        </pc:sldMkLst>
        <pc:spChg chg="mod">
          <ac:chgData name="Bonny Ray" userId="PSp7397cOgA9gTky2a/UgzzujYQibqGPzpR/QmEoxhg=" providerId="None" clId="Web-{631AD913-CE6C-4A60-89EB-C89EB68A8186}" dt="2023-02-10T17:57:16.522" v="25" actId="20577"/>
          <ac:spMkLst>
            <pc:docMk/>
            <pc:sldMk cId="2209272267" sldId="319"/>
            <ac:spMk id="4" creationId="{13923E9E-B63C-E87E-A001-0A00AA0D2A77}"/>
          </ac:spMkLst>
        </pc:spChg>
      </pc:sldChg>
    </pc:docChg>
  </pc:docChgLst>
  <pc:docChgLst>
    <pc:chgData name="Christina Schaaf" clId="Web-{6B225A8F-BD83-45F9-AEB4-BAADFFE393BD}"/>
    <pc:docChg chg="modSld">
      <pc:chgData name="Christina Schaaf" userId="" providerId="" clId="Web-{6B225A8F-BD83-45F9-AEB4-BAADFFE393BD}" dt="2023-10-11T19:41:02.726" v="162" actId="20577"/>
      <pc:docMkLst>
        <pc:docMk/>
      </pc:docMkLst>
      <pc:sldChg chg="addSp modSp mod modClrScheme chgLayout">
        <pc:chgData name="Christina Schaaf" userId="" providerId="" clId="Web-{6B225A8F-BD83-45F9-AEB4-BAADFFE393BD}" dt="2023-10-11T19:41:02.726" v="162" actId="20577"/>
        <pc:sldMkLst>
          <pc:docMk/>
          <pc:sldMk cId="59845010" sldId="883"/>
        </pc:sldMkLst>
        <pc:spChg chg="mod ord">
          <ac:chgData name="Christina Schaaf" userId="" providerId="" clId="Web-{6B225A8F-BD83-45F9-AEB4-BAADFFE393BD}" dt="2023-10-11T19:39:37.567" v="133" actId="20577"/>
          <ac:spMkLst>
            <pc:docMk/>
            <pc:sldMk cId="59845010" sldId="883"/>
            <ac:spMk id="2" creationId="{3AC10F91-E92C-35C1-1D46-E72B4B65A527}"/>
          </ac:spMkLst>
        </pc:spChg>
        <pc:spChg chg="add mod ord">
          <ac:chgData name="Christina Schaaf" userId="" providerId="" clId="Web-{6B225A8F-BD83-45F9-AEB4-BAADFFE393BD}" dt="2023-10-11T19:39:56.005" v="136" actId="20577"/>
          <ac:spMkLst>
            <pc:docMk/>
            <pc:sldMk cId="59845010" sldId="883"/>
            <ac:spMk id="3" creationId="{E27AC704-0694-FA89-A168-95144339B56A}"/>
          </ac:spMkLst>
        </pc:spChg>
        <pc:spChg chg="mod ord">
          <ac:chgData name="Christina Schaaf" userId="" providerId="" clId="Web-{6B225A8F-BD83-45F9-AEB4-BAADFFE393BD}" dt="2023-10-11T19:35:48.108" v="31" actId="20577"/>
          <ac:spMkLst>
            <pc:docMk/>
            <pc:sldMk cId="59845010" sldId="883"/>
            <ac:spMk id="4" creationId="{69126BD8-5EE2-E382-A29A-A430335C7454}"/>
          </ac:spMkLst>
        </pc:spChg>
        <pc:spChg chg="add mod ord">
          <ac:chgData name="Christina Schaaf" userId="" providerId="" clId="Web-{6B225A8F-BD83-45F9-AEB4-BAADFFE393BD}" dt="2023-10-11T19:40:41.866" v="143" actId="20577"/>
          <ac:spMkLst>
            <pc:docMk/>
            <pc:sldMk cId="59845010" sldId="883"/>
            <ac:spMk id="5" creationId="{0E4626BB-A202-4D53-74D6-A48B5AD0EF0A}"/>
          </ac:spMkLst>
        </pc:spChg>
        <pc:spChg chg="add mod ord">
          <ac:chgData name="Christina Schaaf" userId="" providerId="" clId="Web-{6B225A8F-BD83-45F9-AEB4-BAADFFE393BD}" dt="2023-10-11T19:41:02.726" v="162" actId="20577"/>
          <ac:spMkLst>
            <pc:docMk/>
            <pc:sldMk cId="59845010" sldId="883"/>
            <ac:spMk id="7" creationId="{E91ADA50-F942-120F-5348-4C83AAA0D98A}"/>
          </ac:spMkLst>
        </pc:spChg>
        <pc:spChg chg="add mod ord">
          <ac:chgData name="Christina Schaaf" userId="" providerId="" clId="Web-{6B225A8F-BD83-45F9-AEB4-BAADFFE393BD}" dt="2023-10-11T19:35:55.014" v="34" actId="20577"/>
          <ac:spMkLst>
            <pc:docMk/>
            <pc:sldMk cId="59845010" sldId="883"/>
            <ac:spMk id="8" creationId="{38C5C472-318F-DC90-6174-DFE9ABFDF158}"/>
          </ac:spMkLst>
        </pc:spChg>
        <pc:spChg chg="add mod ord">
          <ac:chgData name="Christina Schaaf" userId="" providerId="" clId="Web-{6B225A8F-BD83-45F9-AEB4-BAADFFE393BD}" dt="2023-10-11T19:36:38.547" v="89" actId="20577"/>
          <ac:spMkLst>
            <pc:docMk/>
            <pc:sldMk cId="59845010" sldId="883"/>
            <ac:spMk id="9" creationId="{AF95923E-E261-B876-E5AD-06B33FDF1744}"/>
          </ac:spMkLst>
        </pc:spChg>
        <pc:picChg chg="mod ord">
          <ac:chgData name="Christina Schaaf" userId="" providerId="" clId="Web-{6B225A8F-BD83-45F9-AEB4-BAADFFE393BD}" dt="2023-10-11T19:35:39.295" v="27"/>
          <ac:picMkLst>
            <pc:docMk/>
            <pc:sldMk cId="59845010" sldId="883"/>
            <ac:picMk id="6" creationId="{C2B5E0EC-3866-2A1D-1002-5D1DAFE3B623}"/>
          </ac:picMkLst>
        </pc:picChg>
      </pc:sldChg>
    </pc:docChg>
  </pc:docChgLst>
  <pc:docChgLst>
    <pc:chgData name="Anne Gillies" userId="tRGkHLAFSdKCCtp7Ae5fE0YR76pYi2VMkEjjc5PJRp0=" providerId="None" clId="Web-{28C7EA1B-B89D-479F-A8CE-8891E7015E6F}"/>
    <pc:docChg chg="modSld">
      <pc:chgData name="Anne Gillies" userId="tRGkHLAFSdKCCtp7Ae5fE0YR76pYi2VMkEjjc5PJRp0=" providerId="None" clId="Web-{28C7EA1B-B89D-479F-A8CE-8891E7015E6F}" dt="2023-02-08T20:40:22.403" v="4" actId="14100"/>
      <pc:docMkLst>
        <pc:docMk/>
      </pc:docMkLst>
      <pc:sldChg chg="modSp">
        <pc:chgData name="Anne Gillies" userId="tRGkHLAFSdKCCtp7Ae5fE0YR76pYi2VMkEjjc5PJRp0=" providerId="None" clId="Web-{28C7EA1B-B89D-479F-A8CE-8891E7015E6F}" dt="2023-02-08T20:40:22.403" v="4" actId="14100"/>
        <pc:sldMkLst>
          <pc:docMk/>
          <pc:sldMk cId="514363776" sldId="809"/>
        </pc:sldMkLst>
        <pc:spChg chg="mod">
          <ac:chgData name="Anne Gillies" userId="tRGkHLAFSdKCCtp7Ae5fE0YR76pYi2VMkEjjc5PJRp0=" providerId="None" clId="Web-{28C7EA1B-B89D-479F-A8CE-8891E7015E6F}" dt="2023-02-08T20:40:22.403" v="4" actId="14100"/>
          <ac:spMkLst>
            <pc:docMk/>
            <pc:sldMk cId="514363776" sldId="809"/>
            <ac:spMk id="3" creationId="{3C030178-EB2F-0809-F1CD-77BF90B2B495}"/>
          </ac:spMkLst>
        </pc:spChg>
      </pc:sldChg>
    </pc:docChg>
  </pc:docChgLst>
  <pc:docChgLst>
    <pc:chgData name="Robbin Sim" clId="Web-{221AB063-65B6-47D8-8D8B-BE109DDBFE4B}"/>
    <pc:docChg chg="addSld modSld">
      <pc:chgData name="Robbin Sim" userId="" providerId="" clId="Web-{221AB063-65B6-47D8-8D8B-BE109DDBFE4B}" dt="2023-10-02T23:57:20.690" v="528" actId="20577"/>
      <pc:docMkLst>
        <pc:docMk/>
      </pc:docMkLst>
      <pc:sldChg chg="modSp">
        <pc:chgData name="Robbin Sim" userId="" providerId="" clId="Web-{221AB063-65B6-47D8-8D8B-BE109DDBFE4B}" dt="2023-10-02T23:57:20.690" v="528" actId="20577"/>
        <pc:sldMkLst>
          <pc:docMk/>
          <pc:sldMk cId="383054595" sldId="881"/>
        </pc:sldMkLst>
        <pc:spChg chg="mod">
          <ac:chgData name="Robbin Sim" userId="" providerId="" clId="Web-{221AB063-65B6-47D8-8D8B-BE109DDBFE4B}" dt="2023-10-02T23:57:20.690" v="528" actId="20577"/>
          <ac:spMkLst>
            <pc:docMk/>
            <pc:sldMk cId="383054595" sldId="881"/>
            <ac:spMk id="4" creationId="{69126BD8-5EE2-E382-A29A-A430335C7454}"/>
          </ac:spMkLst>
        </pc:spChg>
      </pc:sldChg>
      <pc:sldChg chg="addSp delSp modSp new mod modClrScheme chgLayout">
        <pc:chgData name="Robbin Sim" userId="" providerId="" clId="Web-{221AB063-65B6-47D8-8D8B-BE109DDBFE4B}" dt="2023-10-02T23:54:56.654" v="519" actId="20577"/>
        <pc:sldMkLst>
          <pc:docMk/>
          <pc:sldMk cId="2359237895" sldId="884"/>
        </pc:sldMkLst>
        <pc:spChg chg="mod ord">
          <ac:chgData name="Robbin Sim" userId="" providerId="" clId="Web-{221AB063-65B6-47D8-8D8B-BE109DDBFE4B}" dt="2023-10-02T23:54:56.654" v="519" actId="20577"/>
          <ac:spMkLst>
            <pc:docMk/>
            <pc:sldMk cId="2359237895" sldId="884"/>
            <ac:spMk id="2" creationId="{A5199F65-550E-ACB2-ECFF-B7F9B8D58DF5}"/>
          </ac:spMkLst>
        </pc:spChg>
        <pc:spChg chg="del">
          <ac:chgData name="Robbin Sim" userId="" providerId="" clId="Web-{221AB063-65B6-47D8-8D8B-BE109DDBFE4B}" dt="2023-10-02T23:43:05.567" v="484"/>
          <ac:spMkLst>
            <pc:docMk/>
            <pc:sldMk cId="2359237895" sldId="884"/>
            <ac:spMk id="3" creationId="{DE49862B-17CA-3FEE-968F-734F7B844985}"/>
          </ac:spMkLst>
        </pc:spChg>
        <pc:spChg chg="del">
          <ac:chgData name="Robbin Sim" userId="" providerId="" clId="Web-{221AB063-65B6-47D8-8D8B-BE109DDBFE4B}" dt="2023-10-02T23:42:19.659" v="481"/>
          <ac:spMkLst>
            <pc:docMk/>
            <pc:sldMk cId="2359237895" sldId="884"/>
            <ac:spMk id="4" creationId="{EB3711EE-EF44-1470-3C59-CCD1E93D4A67}"/>
          </ac:spMkLst>
        </pc:spChg>
        <pc:spChg chg="add del mod">
          <ac:chgData name="Robbin Sim" userId="" providerId="" clId="Web-{221AB063-65B6-47D8-8D8B-BE109DDBFE4B}" dt="2023-10-02T23:44:44.399" v="493"/>
          <ac:spMkLst>
            <pc:docMk/>
            <pc:sldMk cId="2359237895" sldId="884"/>
            <ac:spMk id="8" creationId="{BBD6ACB1-ADA1-5A30-789D-7835ADDDBF32}"/>
          </ac:spMkLst>
        </pc:spChg>
        <pc:spChg chg="add del mod">
          <ac:chgData name="Robbin Sim" userId="" providerId="" clId="Web-{221AB063-65B6-47D8-8D8B-BE109DDBFE4B}" dt="2023-10-02T23:46:36.152" v="496"/>
          <ac:spMkLst>
            <pc:docMk/>
            <pc:sldMk cId="2359237895" sldId="884"/>
            <ac:spMk id="10" creationId="{18F1930B-CFF2-45D2-3129-DF8C4C5BD578}"/>
          </ac:spMkLst>
        </pc:spChg>
        <pc:spChg chg="add del mod">
          <ac:chgData name="Robbin Sim" userId="" providerId="" clId="Web-{221AB063-65B6-47D8-8D8B-BE109DDBFE4B}" dt="2023-10-02T23:46:57.716" v="501"/>
          <ac:spMkLst>
            <pc:docMk/>
            <pc:sldMk cId="2359237895" sldId="884"/>
            <ac:spMk id="13" creationId="{170E85CC-37BA-1564-EAC4-9132111E5F96}"/>
          </ac:spMkLst>
        </pc:spChg>
        <pc:spChg chg="add del mod ord">
          <ac:chgData name="Robbin Sim" userId="" providerId="" clId="Web-{221AB063-65B6-47D8-8D8B-BE109DDBFE4B}" dt="2023-10-02T23:48:22.844" v="503"/>
          <ac:spMkLst>
            <pc:docMk/>
            <pc:sldMk cId="2359237895" sldId="884"/>
            <ac:spMk id="14" creationId="{879050DC-9621-AE1C-9330-160B847873F2}"/>
          </ac:spMkLst>
        </pc:spChg>
        <pc:spChg chg="add del mod ord">
          <ac:chgData name="Robbin Sim" userId="" providerId="" clId="Web-{221AB063-65B6-47D8-8D8B-BE109DDBFE4B}" dt="2023-10-02T23:48:22.844" v="503"/>
          <ac:spMkLst>
            <pc:docMk/>
            <pc:sldMk cId="2359237895" sldId="884"/>
            <ac:spMk id="15" creationId="{CAB598BC-79A2-2434-EE05-690423A6BF1C}"/>
          </ac:spMkLst>
        </pc:spChg>
        <pc:spChg chg="add del mod ord">
          <ac:chgData name="Robbin Sim" userId="" providerId="" clId="Web-{221AB063-65B6-47D8-8D8B-BE109DDBFE4B}" dt="2023-10-02T23:48:22.844" v="503"/>
          <ac:spMkLst>
            <pc:docMk/>
            <pc:sldMk cId="2359237895" sldId="884"/>
            <ac:spMk id="16" creationId="{4E7ADC00-641C-C0C5-6F29-A743CF5F2D45}"/>
          </ac:spMkLst>
        </pc:spChg>
        <pc:spChg chg="add del mod ord">
          <ac:chgData name="Robbin Sim" userId="" providerId="" clId="Web-{221AB063-65B6-47D8-8D8B-BE109DDBFE4B}" dt="2023-10-02T23:48:22.844" v="503"/>
          <ac:spMkLst>
            <pc:docMk/>
            <pc:sldMk cId="2359237895" sldId="884"/>
            <ac:spMk id="17" creationId="{5B7E0F73-1CBA-E9F9-B290-392C4168EBA1}"/>
          </ac:spMkLst>
        </pc:spChg>
        <pc:spChg chg="add del mod ord">
          <ac:chgData name="Robbin Sim" userId="" providerId="" clId="Web-{221AB063-65B6-47D8-8D8B-BE109DDBFE4B}" dt="2023-10-02T23:48:22.844" v="503"/>
          <ac:spMkLst>
            <pc:docMk/>
            <pc:sldMk cId="2359237895" sldId="884"/>
            <ac:spMk id="18" creationId="{E3F2B4B6-7BEA-E6BB-C238-23771B4C3AE7}"/>
          </ac:spMkLst>
        </pc:spChg>
        <pc:picChg chg="add mod ord">
          <ac:chgData name="Robbin Sim" userId="" providerId="" clId="Web-{221AB063-65B6-47D8-8D8B-BE109DDBFE4B}" dt="2023-10-02T23:49:35.377" v="509" actId="14100"/>
          <ac:picMkLst>
            <pc:docMk/>
            <pc:sldMk cId="2359237895" sldId="884"/>
            <ac:picMk id="5" creationId="{787E49C3-ECF7-A38F-DB1D-57B31A170C5A}"/>
          </ac:picMkLst>
        </pc:picChg>
        <pc:picChg chg="add del mod ord">
          <ac:chgData name="Robbin Sim" userId="" providerId="" clId="Web-{221AB063-65B6-47D8-8D8B-BE109DDBFE4B}" dt="2023-10-02T23:46:31.559" v="495"/>
          <ac:picMkLst>
            <pc:docMk/>
            <pc:sldMk cId="2359237895" sldId="884"/>
            <ac:picMk id="6" creationId="{86AD92CE-C097-EB19-844A-B2A24152F7AF}"/>
          </ac:picMkLst>
        </pc:picChg>
        <pc:picChg chg="add del mod ord">
          <ac:chgData name="Robbin Sim" userId="" providerId="" clId="Web-{221AB063-65B6-47D8-8D8B-BE109DDBFE4B}" dt="2023-10-02T23:46:49.981" v="500"/>
          <ac:picMkLst>
            <pc:docMk/>
            <pc:sldMk cId="2359237895" sldId="884"/>
            <ac:picMk id="11" creationId="{1D1BD746-BCA3-7958-D71A-F252A2B28EE3}"/>
          </ac:picMkLst>
        </pc:picChg>
        <pc:picChg chg="add mod">
          <ac:chgData name="Robbin Sim" userId="" providerId="" clId="Web-{221AB063-65B6-47D8-8D8B-BE109DDBFE4B}" dt="2023-10-02T23:49:43.440" v="510" actId="1076"/>
          <ac:picMkLst>
            <pc:docMk/>
            <pc:sldMk cId="2359237895" sldId="884"/>
            <ac:picMk id="19" creationId="{D4103582-CF1F-59B0-1D92-BF791AF319A6}"/>
          </ac:picMkLst>
        </pc:picChg>
        <pc:picChg chg="add mod">
          <ac:chgData name="Robbin Sim" userId="" providerId="" clId="Web-{221AB063-65B6-47D8-8D8B-BE109DDBFE4B}" dt="2023-10-02T23:52:39.493" v="513"/>
          <ac:picMkLst>
            <pc:docMk/>
            <pc:sldMk cId="2359237895" sldId="884"/>
            <ac:picMk id="21" creationId="{A25EB2C3-EA1B-1681-87D3-1163544778B7}"/>
          </ac:picMkLst>
        </pc:picChg>
      </pc:sldChg>
      <pc:sldChg chg="addSp delSp modSp new">
        <pc:chgData name="Robbin Sim" userId="" providerId="" clId="Web-{221AB063-65B6-47D8-8D8B-BE109DDBFE4B}" dt="2023-10-02T23:53:00.228" v="515"/>
        <pc:sldMkLst>
          <pc:docMk/>
          <pc:sldMk cId="1716134746" sldId="885"/>
        </pc:sldMkLst>
        <pc:spChg chg="mod">
          <ac:chgData name="Robbin Sim" userId="" providerId="" clId="Web-{221AB063-65B6-47D8-8D8B-BE109DDBFE4B}" dt="2023-10-02T23:34:01.282" v="414" actId="20577"/>
          <ac:spMkLst>
            <pc:docMk/>
            <pc:sldMk cId="1716134746" sldId="885"/>
            <ac:spMk id="2" creationId="{6B9C4F1E-559F-8CAD-3209-EE0E4B654097}"/>
          </ac:spMkLst>
        </pc:spChg>
        <pc:spChg chg="del">
          <ac:chgData name="Robbin Sim" userId="" providerId="" clId="Web-{221AB063-65B6-47D8-8D8B-BE109DDBFE4B}" dt="2023-10-02T23:52:54.587" v="514"/>
          <ac:spMkLst>
            <pc:docMk/>
            <pc:sldMk cId="1716134746" sldId="885"/>
            <ac:spMk id="3" creationId="{D37CC677-67B9-7F09-43B8-3B53794511DE}"/>
          </ac:spMkLst>
        </pc:spChg>
        <pc:spChg chg="mod">
          <ac:chgData name="Robbin Sim" userId="" providerId="" clId="Web-{221AB063-65B6-47D8-8D8B-BE109DDBFE4B}" dt="2023-10-02T23:39:56.998" v="477" actId="20577"/>
          <ac:spMkLst>
            <pc:docMk/>
            <pc:sldMk cId="1716134746" sldId="885"/>
            <ac:spMk id="4" creationId="{95BEACB3-1E0D-AF39-C369-EB01516A1E05}"/>
          </ac:spMkLst>
        </pc:spChg>
        <pc:picChg chg="add mod">
          <ac:chgData name="Robbin Sim" userId="" providerId="" clId="Web-{221AB063-65B6-47D8-8D8B-BE109DDBFE4B}" dt="2023-10-02T23:53:00.228" v="515"/>
          <ac:picMkLst>
            <pc:docMk/>
            <pc:sldMk cId="1716134746" sldId="885"/>
            <ac:picMk id="6" creationId="{9D697FD3-1121-3533-41A4-FBAF9D3F6EB9}"/>
          </ac:picMkLst>
        </pc:picChg>
      </pc:sldChg>
    </pc:docChg>
  </pc:docChgLst>
  <pc:docChgLst>
    <pc:chgData name="Brittany R McDonald" clId="Web-{5CA05FBB-5122-49D4-8454-A98D0F428209}"/>
    <pc:docChg chg="sldOrd">
      <pc:chgData name="Brittany R McDonald" userId="" providerId="" clId="Web-{5CA05FBB-5122-49D4-8454-A98D0F428209}" dt="2023-09-07T01:09:02.829" v="0"/>
      <pc:docMkLst>
        <pc:docMk/>
      </pc:docMkLst>
      <pc:sldChg chg="ord">
        <pc:chgData name="Brittany R McDonald" userId="" providerId="" clId="Web-{5CA05FBB-5122-49D4-8454-A98D0F428209}" dt="2023-09-07T01:09:02.829" v="0"/>
        <pc:sldMkLst>
          <pc:docMk/>
          <pc:sldMk cId="2079404397" sldId="879"/>
        </pc:sldMkLst>
      </pc:sldChg>
    </pc:docChg>
  </pc:docChgLst>
  <pc:docChgLst>
    <pc:chgData name="Megan Kilgore" clId="Web-{5448AACC-C83D-482A-B3E0-D8C6628A7318}"/>
    <pc:docChg chg="modSld">
      <pc:chgData name="Megan Kilgore" userId="" providerId="" clId="Web-{5448AACC-C83D-482A-B3E0-D8C6628A7318}" dt="2023-10-05T20:35:49.428" v="24" actId="20577"/>
      <pc:docMkLst>
        <pc:docMk/>
      </pc:docMkLst>
      <pc:sldChg chg="modSp">
        <pc:chgData name="Megan Kilgore" userId="" providerId="" clId="Web-{5448AACC-C83D-482A-B3E0-D8C6628A7318}" dt="2023-10-05T20:35:49.428" v="24" actId="20577"/>
        <pc:sldMkLst>
          <pc:docMk/>
          <pc:sldMk cId="3814658140" sldId="315"/>
        </pc:sldMkLst>
        <pc:spChg chg="mod">
          <ac:chgData name="Megan Kilgore" userId="" providerId="" clId="Web-{5448AACC-C83D-482A-B3E0-D8C6628A7318}" dt="2023-10-05T20:35:49.428" v="24" actId="20577"/>
          <ac:spMkLst>
            <pc:docMk/>
            <pc:sldMk cId="3814658140" sldId="315"/>
            <ac:spMk id="4" creationId="{13923E9E-B63C-E87E-A001-0A00AA0D2A77}"/>
          </ac:spMkLst>
        </pc:spChg>
      </pc:sldChg>
    </pc:docChg>
  </pc:docChgLst>
  <pc:docChgLst>
    <pc:chgData name="Jennifer Short" clId="Web-{BAA5A78B-2DCA-4501-A6B6-D99B98B4CF0D}"/>
    <pc:docChg chg="modSld">
      <pc:chgData name="Jennifer Short" userId="" providerId="" clId="Web-{BAA5A78B-2DCA-4501-A6B6-D99B98B4CF0D}" dt="2023-11-03T21:30:41.406" v="30"/>
      <pc:docMkLst>
        <pc:docMk/>
      </pc:docMkLst>
      <pc:sldChg chg="addSp delSp modSp">
        <pc:chgData name="Jennifer Short" userId="" providerId="" clId="Web-{BAA5A78B-2DCA-4501-A6B6-D99B98B4CF0D}" dt="2023-11-03T21:30:41.406" v="30"/>
        <pc:sldMkLst>
          <pc:docMk/>
          <pc:sldMk cId="154642925" sldId="888"/>
        </pc:sldMkLst>
        <pc:spChg chg="mod">
          <ac:chgData name="Jennifer Short" userId="" providerId="" clId="Web-{BAA5A78B-2DCA-4501-A6B6-D99B98B4CF0D}" dt="2023-11-03T21:26:11.541" v="29" actId="20577"/>
          <ac:spMkLst>
            <pc:docMk/>
            <pc:sldMk cId="154642925" sldId="888"/>
            <ac:spMk id="4" creationId="{13923E9E-B63C-E87E-A001-0A00AA0D2A77}"/>
          </ac:spMkLst>
        </pc:spChg>
        <pc:spChg chg="del">
          <ac:chgData name="Jennifer Short" userId="" providerId="" clId="Web-{BAA5A78B-2DCA-4501-A6B6-D99B98B4CF0D}" dt="2023-11-03T21:30:41.406" v="30"/>
          <ac:spMkLst>
            <pc:docMk/>
            <pc:sldMk cId="154642925" sldId="888"/>
            <ac:spMk id="5" creationId="{710F50DC-BE4E-EB7C-F669-57407C0E62E8}"/>
          </ac:spMkLst>
        </pc:spChg>
        <pc:picChg chg="add mod ord">
          <ac:chgData name="Jennifer Short" userId="" providerId="" clId="Web-{BAA5A78B-2DCA-4501-A6B6-D99B98B4CF0D}" dt="2023-11-03T21:30:41.406" v="30"/>
          <ac:picMkLst>
            <pc:docMk/>
            <pc:sldMk cId="154642925" sldId="888"/>
            <ac:picMk id="3" creationId="{0C34D73C-EDD6-8744-CFD2-AC20028A0FF1}"/>
          </ac:picMkLst>
        </pc:picChg>
      </pc:sldChg>
    </pc:docChg>
  </pc:docChgLst>
  <pc:docChgLst>
    <pc:chgData name="Angela Williamson" clId="Web-{9862E7BA-F47C-436E-BAE6-660D8688A4E1}"/>
    <pc:docChg chg="addSld modSld">
      <pc:chgData name="Angela Williamson" userId="" providerId="" clId="Web-{9862E7BA-F47C-436E-BAE6-660D8688A4E1}" dt="2023-08-07T16:46:28.893" v="396" actId="20577"/>
      <pc:docMkLst>
        <pc:docMk/>
      </pc:docMkLst>
      <pc:sldChg chg="modSp">
        <pc:chgData name="Angela Williamson" userId="" providerId="" clId="Web-{9862E7BA-F47C-436E-BAE6-660D8688A4E1}" dt="2023-08-07T16:38:23.253" v="392" actId="20577"/>
        <pc:sldMkLst>
          <pc:docMk/>
          <pc:sldMk cId="2925632693" sldId="853"/>
        </pc:sldMkLst>
        <pc:spChg chg="mod">
          <ac:chgData name="Angela Williamson" userId="" providerId="" clId="Web-{9862E7BA-F47C-436E-BAE6-660D8688A4E1}" dt="2023-08-07T16:38:23.253" v="392" actId="20577"/>
          <ac:spMkLst>
            <pc:docMk/>
            <pc:sldMk cId="2925632693" sldId="853"/>
            <ac:spMk id="3" creationId="{CC93A5BC-AEA0-1DD8-1B1F-780734CE43AE}"/>
          </ac:spMkLst>
        </pc:spChg>
      </pc:sldChg>
      <pc:sldChg chg="modSp">
        <pc:chgData name="Angela Williamson" userId="" providerId="" clId="Web-{9862E7BA-F47C-436E-BAE6-660D8688A4E1}" dt="2023-08-07T16:46:28.893" v="396" actId="20577"/>
        <pc:sldMkLst>
          <pc:docMk/>
          <pc:sldMk cId="1444264316" sldId="854"/>
        </pc:sldMkLst>
        <pc:spChg chg="mod">
          <ac:chgData name="Angela Williamson" userId="" providerId="" clId="Web-{9862E7BA-F47C-436E-BAE6-660D8688A4E1}" dt="2023-08-07T16:46:28.893" v="396" actId="20577"/>
          <ac:spMkLst>
            <pc:docMk/>
            <pc:sldMk cId="1444264316" sldId="854"/>
            <ac:spMk id="3" creationId="{CC93A5BC-AEA0-1DD8-1B1F-780734CE43AE}"/>
          </ac:spMkLst>
        </pc:spChg>
      </pc:sldChg>
      <pc:sldChg chg="addSp delSp modSp new">
        <pc:chgData name="Angela Williamson" userId="" providerId="" clId="Web-{9862E7BA-F47C-436E-BAE6-660D8688A4E1}" dt="2023-08-07T16:30:41.270" v="333" actId="20577"/>
        <pc:sldMkLst>
          <pc:docMk/>
          <pc:sldMk cId="3714125631" sldId="859"/>
        </pc:sldMkLst>
        <pc:spChg chg="mod">
          <ac:chgData name="Angela Williamson" userId="" providerId="" clId="Web-{9862E7BA-F47C-436E-BAE6-660D8688A4E1}" dt="2023-08-07T16:30:41.270" v="333" actId="20577"/>
          <ac:spMkLst>
            <pc:docMk/>
            <pc:sldMk cId="3714125631" sldId="859"/>
            <ac:spMk id="2" creationId="{DCE0A028-E898-BA88-813C-FD72D8F3E56E}"/>
          </ac:spMkLst>
        </pc:spChg>
        <pc:spChg chg="del">
          <ac:chgData name="Angela Williamson" userId="" providerId="" clId="Web-{9862E7BA-F47C-436E-BAE6-660D8688A4E1}" dt="2023-08-07T16:29:32.268" v="328"/>
          <ac:spMkLst>
            <pc:docMk/>
            <pc:sldMk cId="3714125631" sldId="859"/>
            <ac:spMk id="4" creationId="{D575CDF8-914E-F838-0525-11EF05114A97}"/>
          </ac:spMkLst>
        </pc:spChg>
        <pc:picChg chg="add mod ord">
          <ac:chgData name="Angela Williamson" userId="" providerId="" clId="Web-{9862E7BA-F47C-436E-BAE6-660D8688A4E1}" dt="2023-08-07T16:29:32.268" v="328"/>
          <ac:picMkLst>
            <pc:docMk/>
            <pc:sldMk cId="3714125631" sldId="859"/>
            <ac:picMk id="5" creationId="{EFC5D4D7-DD90-91C7-40C8-AB8D43A0A07E}"/>
          </ac:picMkLst>
        </pc:picChg>
      </pc:sldChg>
    </pc:docChg>
  </pc:docChgLst>
  <pc:docChgLst>
    <pc:chgData name="Christina Schaaf" userId="43x+tH3yAH2czGWYcIS4/sr4PEnLz3tek7uPcgYlI8E=" providerId="None" clId="Web-{FE2FB627-5C23-4BDF-9AAC-979F778DB444}"/>
    <pc:docChg chg="addSld modSld">
      <pc:chgData name="Christina Schaaf" userId="43x+tH3yAH2czGWYcIS4/sr4PEnLz3tek7uPcgYlI8E=" providerId="None" clId="Web-{FE2FB627-5C23-4BDF-9AAC-979F778DB444}" dt="2023-03-09T21:10:25.737" v="152" actId="20577"/>
      <pc:docMkLst>
        <pc:docMk/>
      </pc:docMkLst>
      <pc:sldChg chg="modSp">
        <pc:chgData name="Christina Schaaf" userId="43x+tH3yAH2czGWYcIS4/sr4PEnLz3tek7uPcgYlI8E=" providerId="None" clId="Web-{FE2FB627-5C23-4BDF-9AAC-979F778DB444}" dt="2023-03-09T21:07:04.450" v="13" actId="20577"/>
        <pc:sldMkLst>
          <pc:docMk/>
          <pc:sldMk cId="3676629879" sldId="847"/>
        </pc:sldMkLst>
        <pc:spChg chg="mod">
          <ac:chgData name="Christina Schaaf" userId="43x+tH3yAH2czGWYcIS4/sr4PEnLz3tek7uPcgYlI8E=" providerId="None" clId="Web-{FE2FB627-5C23-4BDF-9AAC-979F778DB444}" dt="2023-03-09T21:06:34.778" v="8" actId="20577"/>
          <ac:spMkLst>
            <pc:docMk/>
            <pc:sldMk cId="3676629879" sldId="847"/>
            <ac:spMk id="2" creationId="{41E150D0-8859-9053-A52B-498DECD680F7}"/>
          </ac:spMkLst>
        </pc:spChg>
        <pc:spChg chg="mod">
          <ac:chgData name="Christina Schaaf" userId="43x+tH3yAH2czGWYcIS4/sr4PEnLz3tek7uPcgYlI8E=" providerId="None" clId="Web-{FE2FB627-5C23-4BDF-9AAC-979F778DB444}" dt="2023-03-09T21:07:04.450" v="13" actId="20577"/>
          <ac:spMkLst>
            <pc:docMk/>
            <pc:sldMk cId="3676629879" sldId="847"/>
            <ac:spMk id="4" creationId="{ADBA271B-E260-50A2-8259-78A32BAB9FD2}"/>
          </ac:spMkLst>
        </pc:spChg>
      </pc:sldChg>
      <pc:sldChg chg="modSp new">
        <pc:chgData name="Christina Schaaf" userId="43x+tH3yAH2czGWYcIS4/sr4PEnLz3tek7uPcgYlI8E=" providerId="None" clId="Web-{FE2FB627-5C23-4BDF-9AAC-979F778DB444}" dt="2023-03-09T21:10:25.737" v="152" actId="20577"/>
        <pc:sldMkLst>
          <pc:docMk/>
          <pc:sldMk cId="770961719" sldId="848"/>
        </pc:sldMkLst>
        <pc:spChg chg="mod">
          <ac:chgData name="Christina Schaaf" userId="43x+tH3yAH2czGWYcIS4/sr4PEnLz3tek7uPcgYlI8E=" providerId="None" clId="Web-{FE2FB627-5C23-4BDF-9AAC-979F778DB444}" dt="2023-03-09T21:08:06.733" v="49" actId="20577"/>
          <ac:spMkLst>
            <pc:docMk/>
            <pc:sldMk cId="770961719" sldId="848"/>
            <ac:spMk id="2" creationId="{1C15BD54-B82D-6BB5-DFF4-9E5174F4C67A}"/>
          </ac:spMkLst>
        </pc:spChg>
        <pc:spChg chg="mod">
          <ac:chgData name="Christina Schaaf" userId="43x+tH3yAH2czGWYcIS4/sr4PEnLz3tek7uPcgYlI8E=" providerId="None" clId="Web-{FE2FB627-5C23-4BDF-9AAC-979F778DB444}" dt="2023-03-09T21:10:25.737" v="152" actId="20577"/>
          <ac:spMkLst>
            <pc:docMk/>
            <pc:sldMk cId="770961719" sldId="848"/>
            <ac:spMk id="4" creationId="{FAFD832C-3FC5-CCA7-44D7-8F1EF45571DC}"/>
          </ac:spMkLst>
        </pc:spChg>
      </pc:sldChg>
    </pc:docChg>
  </pc:docChgLst>
  <pc:docChgLst>
    <pc:chgData name="Rachel Forslund" clId="Web-{AA21C63D-EA69-4FD8-ACC8-DAB3D667782B}"/>
    <pc:docChg chg="addSld modSld">
      <pc:chgData name="Rachel Forslund" userId="" providerId="" clId="Web-{AA21C63D-EA69-4FD8-ACC8-DAB3D667782B}" dt="2024-01-10T22:03:05.264" v="255" actId="20577"/>
      <pc:docMkLst>
        <pc:docMk/>
      </pc:docMkLst>
      <pc:sldChg chg="modSp">
        <pc:chgData name="Rachel Forslund" userId="" providerId="" clId="Web-{AA21C63D-EA69-4FD8-ACC8-DAB3D667782B}" dt="2024-01-10T21:59:06.021" v="176" actId="20577"/>
        <pc:sldMkLst>
          <pc:docMk/>
          <pc:sldMk cId="3665248716" sldId="846"/>
        </pc:sldMkLst>
        <pc:spChg chg="mod">
          <ac:chgData name="Rachel Forslund" userId="" providerId="" clId="Web-{AA21C63D-EA69-4FD8-ACC8-DAB3D667782B}" dt="2024-01-10T21:59:06.021" v="176" actId="20577"/>
          <ac:spMkLst>
            <pc:docMk/>
            <pc:sldMk cId="3665248716" sldId="846"/>
            <ac:spMk id="7" creationId="{B44AA9A4-E53B-D8CB-1828-F1DB30E6047B}"/>
          </ac:spMkLst>
        </pc:spChg>
      </pc:sldChg>
      <pc:sldChg chg="delSp modSp">
        <pc:chgData name="Rachel Forslund" userId="" providerId="" clId="Web-{AA21C63D-EA69-4FD8-ACC8-DAB3D667782B}" dt="2024-01-10T22:02:40.310" v="248" actId="1076"/>
        <pc:sldMkLst>
          <pc:docMk/>
          <pc:sldMk cId="3928582805" sldId="849"/>
        </pc:sldMkLst>
        <pc:spChg chg="del mod">
          <ac:chgData name="Rachel Forslund" userId="" providerId="" clId="Web-{AA21C63D-EA69-4FD8-ACC8-DAB3D667782B}" dt="2024-01-10T22:02:30.810" v="247"/>
          <ac:spMkLst>
            <pc:docMk/>
            <pc:sldMk cId="3928582805" sldId="849"/>
            <ac:spMk id="3" creationId="{9EA344A0-2F1D-C22C-7D1E-489E947FB48F}"/>
          </ac:spMkLst>
        </pc:spChg>
        <pc:spChg chg="mod">
          <ac:chgData name="Rachel Forslund" userId="" providerId="" clId="Web-{AA21C63D-EA69-4FD8-ACC8-DAB3D667782B}" dt="2024-01-10T22:02:40.310" v="248" actId="1076"/>
          <ac:spMkLst>
            <pc:docMk/>
            <pc:sldMk cId="3928582805" sldId="849"/>
            <ac:spMk id="8" creationId="{8430DF4F-D422-4A44-4A9D-3A7200361D39}"/>
          </ac:spMkLst>
        </pc:spChg>
      </pc:sldChg>
      <pc:sldChg chg="addSp delSp modSp new">
        <pc:chgData name="Rachel Forslund" userId="" providerId="" clId="Web-{AA21C63D-EA69-4FD8-ACC8-DAB3D667782B}" dt="2024-01-10T22:03:05.264" v="255" actId="20577"/>
        <pc:sldMkLst>
          <pc:docMk/>
          <pc:sldMk cId="2723264603" sldId="850"/>
        </pc:sldMkLst>
        <pc:spChg chg="mod">
          <ac:chgData name="Rachel Forslund" userId="" providerId="" clId="Web-{AA21C63D-EA69-4FD8-ACC8-DAB3D667782B}" dt="2024-01-10T21:59:22.787" v="182" actId="20577"/>
          <ac:spMkLst>
            <pc:docMk/>
            <pc:sldMk cId="2723264603" sldId="850"/>
            <ac:spMk id="2" creationId="{55BED9CC-344D-9F25-50B2-6AE412B863B4}"/>
          </ac:spMkLst>
        </pc:spChg>
        <pc:spChg chg="del">
          <ac:chgData name="Rachel Forslund" userId="" providerId="" clId="Web-{AA21C63D-EA69-4FD8-ACC8-DAB3D667782B}" dt="2024-01-10T22:00:26.337" v="183"/>
          <ac:spMkLst>
            <pc:docMk/>
            <pc:sldMk cId="2723264603" sldId="850"/>
            <ac:spMk id="4" creationId="{FA282BEF-2B12-6D2E-9373-1DAF8CACB9B2}"/>
          </ac:spMkLst>
        </pc:spChg>
        <pc:spChg chg="add mod">
          <ac:chgData name="Rachel Forslund" userId="" providerId="" clId="Web-{AA21C63D-EA69-4FD8-ACC8-DAB3D667782B}" dt="2024-01-10T22:03:05.264" v="255" actId="20577"/>
          <ac:spMkLst>
            <pc:docMk/>
            <pc:sldMk cId="2723264603" sldId="850"/>
            <ac:spMk id="6" creationId="{396C9702-968A-5B3B-A6C2-662E48267E8A}"/>
          </ac:spMkLst>
        </pc:spChg>
        <pc:picChg chg="add mod ord">
          <ac:chgData name="Rachel Forslund" userId="" providerId="" clId="Web-{AA21C63D-EA69-4FD8-ACC8-DAB3D667782B}" dt="2024-01-10T22:00:32.243" v="184" actId="1076"/>
          <ac:picMkLst>
            <pc:docMk/>
            <pc:sldMk cId="2723264603" sldId="850"/>
            <ac:picMk id="5" creationId="{5622DE67-A7E8-C3AE-D66C-93441D777927}"/>
          </ac:picMkLst>
        </pc:picChg>
      </pc:sldChg>
    </pc:docChg>
  </pc:docChgLst>
  <pc:docChgLst>
    <pc:chgData name="Angela Williamson" userId="nCGUFqJ+fB27d3tTDo8GWGRriSLKJYcThCWS6trkjHw=" providerId="None" clId="Web-{DA8CB5C9-2AD4-42E8-9D09-C7EB896D0BB8}"/>
    <pc:docChg chg="modSld">
      <pc:chgData name="Angela Williamson" userId="nCGUFqJ+fB27d3tTDo8GWGRriSLKJYcThCWS6trkjHw=" providerId="None" clId="Web-{DA8CB5C9-2AD4-42E8-9D09-C7EB896D0BB8}" dt="2023-04-13T23:59:10.642" v="3" actId="20577"/>
      <pc:docMkLst>
        <pc:docMk/>
      </pc:docMkLst>
      <pc:sldChg chg="modSp">
        <pc:chgData name="Angela Williamson" userId="nCGUFqJ+fB27d3tTDo8GWGRriSLKJYcThCWS6trkjHw=" providerId="None" clId="Web-{DA8CB5C9-2AD4-42E8-9D09-C7EB896D0BB8}" dt="2023-04-13T23:59:10.642" v="3" actId="20577"/>
        <pc:sldMkLst>
          <pc:docMk/>
          <pc:sldMk cId="2755651170" sldId="850"/>
        </pc:sldMkLst>
        <pc:spChg chg="mod">
          <ac:chgData name="Angela Williamson" userId="nCGUFqJ+fB27d3tTDo8GWGRriSLKJYcThCWS6trkjHw=" providerId="None" clId="Web-{DA8CB5C9-2AD4-42E8-9D09-C7EB896D0BB8}" dt="2023-04-13T23:59:10.642" v="3" actId="20577"/>
          <ac:spMkLst>
            <pc:docMk/>
            <pc:sldMk cId="2755651170" sldId="850"/>
            <ac:spMk id="3" creationId="{CC93A5BC-AEA0-1DD8-1B1F-780734CE43AE}"/>
          </ac:spMkLst>
        </pc:spChg>
      </pc:sldChg>
    </pc:docChg>
  </pc:docChgLst>
  <pc:docChgLst>
    <pc:chgData name="Steve Nash" clId="Web-{FC58A281-B1F2-4594-9EAF-956353F51348}"/>
    <pc:docChg chg="modSld">
      <pc:chgData name="Steve Nash" userId="" providerId="" clId="Web-{FC58A281-B1F2-4594-9EAF-956353F51348}" dt="2023-09-05T17:08:42.374" v="40" actId="20577"/>
      <pc:docMkLst>
        <pc:docMk/>
      </pc:docMkLst>
      <pc:sldChg chg="modSp">
        <pc:chgData name="Steve Nash" userId="" providerId="" clId="Web-{FC58A281-B1F2-4594-9EAF-956353F51348}" dt="2023-09-05T17:08:42.374" v="40" actId="20577"/>
        <pc:sldMkLst>
          <pc:docMk/>
          <pc:sldMk cId="1061970074" sldId="875"/>
        </pc:sldMkLst>
        <pc:spChg chg="mod">
          <ac:chgData name="Steve Nash" userId="" providerId="" clId="Web-{FC58A281-B1F2-4594-9EAF-956353F51348}" dt="2023-09-05T17:07:01.523" v="18" actId="20577"/>
          <ac:spMkLst>
            <pc:docMk/>
            <pc:sldMk cId="1061970074" sldId="875"/>
            <ac:spMk id="2" creationId="{1C15BD54-B82D-6BB5-DFF4-9E5174F4C67A}"/>
          </ac:spMkLst>
        </pc:spChg>
        <pc:spChg chg="mod">
          <ac:chgData name="Steve Nash" userId="" providerId="" clId="Web-{FC58A281-B1F2-4594-9EAF-956353F51348}" dt="2023-09-05T17:08:42.374" v="40" actId="20577"/>
          <ac:spMkLst>
            <pc:docMk/>
            <pc:sldMk cId="1061970074" sldId="875"/>
            <ac:spMk id="3" creationId="{CC93A5BC-AEA0-1DD8-1B1F-780734CE43AE}"/>
          </ac:spMkLst>
        </pc:spChg>
      </pc:sldChg>
    </pc:docChg>
  </pc:docChgLst>
  <pc:docChgLst>
    <pc:chgData name="Bonny Ray" userId="PSp7397cOgA9gTky2a/UgzzujYQibqGPzpR/QmEoxhg=" providerId="None" clId="Web-{1FF6E923-AF51-4C9D-BE81-75B6958CA9DB}"/>
    <pc:docChg chg="modSld">
      <pc:chgData name="Bonny Ray" userId="PSp7397cOgA9gTky2a/UgzzujYQibqGPzpR/QmEoxhg=" providerId="None" clId="Web-{1FF6E923-AF51-4C9D-BE81-75B6958CA9DB}" dt="2023-04-13T20:21:19.432" v="40" actId="20577"/>
      <pc:docMkLst>
        <pc:docMk/>
      </pc:docMkLst>
      <pc:sldChg chg="modSp">
        <pc:chgData name="Bonny Ray" userId="PSp7397cOgA9gTky2a/UgzzujYQibqGPzpR/QmEoxhg=" providerId="None" clId="Web-{1FF6E923-AF51-4C9D-BE81-75B6958CA9DB}" dt="2023-04-13T20:20:27.321" v="38" actId="20577"/>
        <pc:sldMkLst>
          <pc:docMk/>
          <pc:sldMk cId="3814658140" sldId="315"/>
        </pc:sldMkLst>
        <pc:spChg chg="mod">
          <ac:chgData name="Bonny Ray" userId="PSp7397cOgA9gTky2a/UgzzujYQibqGPzpR/QmEoxhg=" providerId="None" clId="Web-{1FF6E923-AF51-4C9D-BE81-75B6958CA9DB}" dt="2023-04-13T20:20:27.321" v="38" actId="20577"/>
          <ac:spMkLst>
            <pc:docMk/>
            <pc:sldMk cId="3814658140" sldId="315"/>
            <ac:spMk id="4" creationId="{13923E9E-B63C-E87E-A001-0A00AA0D2A77}"/>
          </ac:spMkLst>
        </pc:spChg>
      </pc:sldChg>
      <pc:sldChg chg="modSp">
        <pc:chgData name="Bonny Ray" userId="PSp7397cOgA9gTky2a/UgzzujYQibqGPzpR/QmEoxhg=" providerId="None" clId="Web-{1FF6E923-AF51-4C9D-BE81-75B6958CA9DB}" dt="2023-04-13T20:21:14.806" v="39" actId="20577"/>
        <pc:sldMkLst>
          <pc:docMk/>
          <pc:sldMk cId="2755651170" sldId="850"/>
        </pc:sldMkLst>
        <pc:spChg chg="mod">
          <ac:chgData name="Bonny Ray" userId="PSp7397cOgA9gTky2a/UgzzujYQibqGPzpR/QmEoxhg=" providerId="None" clId="Web-{1FF6E923-AF51-4C9D-BE81-75B6958CA9DB}" dt="2023-04-13T20:21:14.806" v="39" actId="20577"/>
          <ac:spMkLst>
            <pc:docMk/>
            <pc:sldMk cId="2755651170" sldId="850"/>
            <ac:spMk id="2" creationId="{1C15BD54-B82D-6BB5-DFF4-9E5174F4C67A}"/>
          </ac:spMkLst>
        </pc:spChg>
      </pc:sldChg>
      <pc:sldChg chg="modSp">
        <pc:chgData name="Bonny Ray" userId="PSp7397cOgA9gTky2a/UgzzujYQibqGPzpR/QmEoxhg=" providerId="None" clId="Web-{1FF6E923-AF51-4C9D-BE81-75B6958CA9DB}" dt="2023-04-13T20:21:19.432" v="40" actId="20577"/>
        <pc:sldMkLst>
          <pc:docMk/>
          <pc:sldMk cId="3545986003" sldId="851"/>
        </pc:sldMkLst>
        <pc:spChg chg="mod">
          <ac:chgData name="Bonny Ray" userId="PSp7397cOgA9gTky2a/UgzzujYQibqGPzpR/QmEoxhg=" providerId="None" clId="Web-{1FF6E923-AF51-4C9D-BE81-75B6958CA9DB}" dt="2023-04-13T20:21:19.432" v="40" actId="20577"/>
          <ac:spMkLst>
            <pc:docMk/>
            <pc:sldMk cId="3545986003" sldId="851"/>
            <ac:spMk id="2" creationId="{1C15BD54-B82D-6BB5-DFF4-9E5174F4C67A}"/>
          </ac:spMkLst>
        </pc:spChg>
      </pc:sldChg>
    </pc:docChg>
  </pc:docChgLst>
  <pc:docChgLst>
    <pc:chgData name="Michael Mandzuk" userId="sQwueKevGaGZBXUEleAG41dHau9GSEnGtLAAk8DveIk=" providerId="None" clId="Web-{39ADD082-6B9B-4E39-BEF4-F44547AD7069}"/>
    <pc:docChg chg="modSld">
      <pc:chgData name="Michael Mandzuk" userId="sQwueKevGaGZBXUEleAG41dHau9GSEnGtLAAk8DveIk=" providerId="None" clId="Web-{39ADD082-6B9B-4E39-BEF4-F44547AD7069}" dt="2023-02-09T01:02:15.357" v="236" actId="20577"/>
      <pc:docMkLst>
        <pc:docMk/>
      </pc:docMkLst>
      <pc:sldChg chg="modSp">
        <pc:chgData name="Michael Mandzuk" userId="sQwueKevGaGZBXUEleAG41dHau9GSEnGtLAAk8DveIk=" providerId="None" clId="Web-{39ADD082-6B9B-4E39-BEF4-F44547AD7069}" dt="2023-02-09T01:02:15.357" v="236" actId="20577"/>
        <pc:sldMkLst>
          <pc:docMk/>
          <pc:sldMk cId="1946458190" sldId="818"/>
        </pc:sldMkLst>
        <pc:spChg chg="mod">
          <ac:chgData name="Michael Mandzuk" userId="sQwueKevGaGZBXUEleAG41dHau9GSEnGtLAAk8DveIk=" providerId="None" clId="Web-{39ADD082-6B9B-4E39-BEF4-F44547AD7069}" dt="2023-02-09T00:58:37.385" v="12" actId="20577"/>
          <ac:spMkLst>
            <pc:docMk/>
            <pc:sldMk cId="1946458190" sldId="818"/>
            <ac:spMk id="2" creationId="{00000000-0000-0000-0000-000000000000}"/>
          </ac:spMkLst>
        </pc:spChg>
        <pc:spChg chg="mod">
          <ac:chgData name="Michael Mandzuk" userId="sQwueKevGaGZBXUEleAG41dHau9GSEnGtLAAk8DveIk=" providerId="None" clId="Web-{39ADD082-6B9B-4E39-BEF4-F44547AD7069}" dt="2023-02-09T01:02:15.357" v="236" actId="20577"/>
          <ac:spMkLst>
            <pc:docMk/>
            <pc:sldMk cId="1946458190" sldId="818"/>
            <ac:spMk id="3" creationId="{00000000-0000-0000-0000-000000000000}"/>
          </ac:spMkLst>
        </pc:spChg>
      </pc:sldChg>
    </pc:docChg>
  </pc:docChgLst>
  <pc:docChgLst>
    <pc:chgData name="Brittany R McDonald" clId="Web-{222E2D2D-6F42-4A73-B7C4-2B53C9AD0CC1}"/>
    <pc:docChg chg="modSld">
      <pc:chgData name="Brittany R McDonald" userId="" providerId="" clId="Web-{222E2D2D-6F42-4A73-B7C4-2B53C9AD0CC1}" dt="2024-01-11T20:01:00.856" v="43" actId="20577"/>
      <pc:docMkLst>
        <pc:docMk/>
      </pc:docMkLst>
      <pc:sldChg chg="modSp">
        <pc:chgData name="Brittany R McDonald" userId="" providerId="" clId="Web-{222E2D2D-6F42-4A73-B7C4-2B53C9AD0CC1}" dt="2024-01-11T20:00:22.292" v="26" actId="20577"/>
        <pc:sldMkLst>
          <pc:docMk/>
          <pc:sldMk cId="2796634022" sldId="848"/>
        </pc:sldMkLst>
        <pc:spChg chg="mod">
          <ac:chgData name="Brittany R McDonald" userId="" providerId="" clId="Web-{222E2D2D-6F42-4A73-B7C4-2B53C9AD0CC1}" dt="2024-01-11T20:00:22.292" v="26" actId="20577"/>
          <ac:spMkLst>
            <pc:docMk/>
            <pc:sldMk cId="2796634022" sldId="848"/>
            <ac:spMk id="4" creationId="{13923E9E-B63C-E87E-A001-0A00AA0D2A77}"/>
          </ac:spMkLst>
        </pc:spChg>
      </pc:sldChg>
      <pc:sldChg chg="modSp">
        <pc:chgData name="Brittany R McDonald" userId="" providerId="" clId="Web-{222E2D2D-6F42-4A73-B7C4-2B53C9AD0CC1}" dt="2024-01-11T20:01:00.856" v="43" actId="20577"/>
        <pc:sldMkLst>
          <pc:docMk/>
          <pc:sldMk cId="1485304248" sldId="851"/>
        </pc:sldMkLst>
        <pc:spChg chg="mod">
          <ac:chgData name="Brittany R McDonald" userId="" providerId="" clId="Web-{222E2D2D-6F42-4A73-B7C4-2B53C9AD0CC1}" dt="2024-01-11T20:01:00.856" v="43" actId="20577"/>
          <ac:spMkLst>
            <pc:docMk/>
            <pc:sldMk cId="1485304248" sldId="851"/>
            <ac:spMk id="4" creationId="{9A0284C0-E86D-933C-504A-1372DBD8C161}"/>
          </ac:spMkLst>
        </pc:spChg>
      </pc:sldChg>
    </pc:docChg>
  </pc:docChgLst>
  <pc:docChgLst>
    <pc:chgData clId="Web-{DCFB9143-9477-4A96-9BF7-C6F624D2C23F}"/>
    <pc:docChg chg="modSld">
      <pc:chgData name="" userId="" providerId="" clId="Web-{DCFB9143-9477-4A96-9BF7-C6F624D2C23F}" dt="2023-11-28T18:59:25.796" v="0" actId="20577"/>
      <pc:docMkLst>
        <pc:docMk/>
      </pc:docMkLst>
      <pc:sldChg chg="modSp">
        <pc:chgData name="" userId="" providerId="" clId="Web-{DCFB9143-9477-4A96-9BF7-C6F624D2C23F}" dt="2023-11-28T18:59:25.796" v="0" actId="20577"/>
        <pc:sldMkLst>
          <pc:docMk/>
          <pc:sldMk cId="3507196252" sldId="843"/>
        </pc:sldMkLst>
        <pc:spChg chg="mod">
          <ac:chgData name="" userId="" providerId="" clId="Web-{DCFB9143-9477-4A96-9BF7-C6F624D2C23F}" dt="2023-11-28T18:59:25.796" v="0" actId="20577"/>
          <ac:spMkLst>
            <pc:docMk/>
            <pc:sldMk cId="3507196252" sldId="843"/>
            <ac:spMk id="4" creationId="{13923E9E-B63C-E87E-A001-0A00AA0D2A77}"/>
          </ac:spMkLst>
        </pc:spChg>
      </pc:sldChg>
    </pc:docChg>
  </pc:docChgLst>
  <pc:docChgLst>
    <pc:chgData name="Angela Williamson" clId="Web-{90F9544A-66BB-4C58-B87F-15D2E8AA212E}"/>
    <pc:docChg chg="modSld">
      <pc:chgData name="Angela Williamson" userId="" providerId="" clId="Web-{90F9544A-66BB-4C58-B87F-15D2E8AA212E}" dt="2023-03-10T18:01:33.018" v="3" actId="20577"/>
      <pc:docMkLst>
        <pc:docMk/>
      </pc:docMkLst>
      <pc:sldChg chg="modSp">
        <pc:chgData name="Angela Williamson" userId="" providerId="" clId="Web-{90F9544A-66BB-4C58-B87F-15D2E8AA212E}" dt="2023-03-10T18:01:33.018" v="3" actId="20577"/>
        <pc:sldMkLst>
          <pc:docMk/>
          <pc:sldMk cId="2966143815" sldId="843"/>
        </pc:sldMkLst>
        <pc:spChg chg="mod">
          <ac:chgData name="Angela Williamson" userId="" providerId="" clId="Web-{90F9544A-66BB-4C58-B87F-15D2E8AA212E}" dt="2023-03-10T18:01:33.018" v="3" actId="20577"/>
          <ac:spMkLst>
            <pc:docMk/>
            <pc:sldMk cId="2966143815" sldId="843"/>
            <ac:spMk id="4" creationId="{13923E9E-B63C-E87E-A001-0A00AA0D2A77}"/>
          </ac:spMkLst>
        </pc:spChg>
      </pc:sldChg>
    </pc:docChg>
  </pc:docChgLst>
  <pc:docChgLst>
    <pc:chgData name="Claudia Hamilton" clId="Web-{9AE3F15A-4122-4AE5-B1F8-C785E0A59E91}"/>
    <pc:docChg chg="modSld">
      <pc:chgData name="Claudia Hamilton" userId="" providerId="" clId="Web-{9AE3F15A-4122-4AE5-B1F8-C785E0A59E91}" dt="2023-10-09T19:27:11.147" v="64" actId="14100"/>
      <pc:docMkLst>
        <pc:docMk/>
      </pc:docMkLst>
      <pc:sldChg chg="addSp delSp modSp">
        <pc:chgData name="Claudia Hamilton" userId="" providerId="" clId="Web-{9AE3F15A-4122-4AE5-B1F8-C785E0A59E91}" dt="2023-10-09T19:27:11.147" v="64" actId="14100"/>
        <pc:sldMkLst>
          <pc:docMk/>
          <pc:sldMk cId="2079404397" sldId="879"/>
        </pc:sldMkLst>
        <pc:spChg chg="add mod">
          <ac:chgData name="Claudia Hamilton" userId="" providerId="" clId="Web-{9AE3F15A-4122-4AE5-B1F8-C785E0A59E91}" dt="2023-10-09T19:22:25.766" v="59" actId="20577"/>
          <ac:spMkLst>
            <pc:docMk/>
            <pc:sldMk cId="2079404397" sldId="879"/>
            <ac:spMk id="3" creationId="{2B21F2F8-859C-4FDC-5AE0-2B93735B8466}"/>
          </ac:spMkLst>
        </pc:spChg>
        <pc:spChg chg="del mod">
          <ac:chgData name="Claudia Hamilton" userId="" providerId="" clId="Web-{9AE3F15A-4122-4AE5-B1F8-C785E0A59E91}" dt="2023-10-09T19:22:56.767" v="61"/>
          <ac:spMkLst>
            <pc:docMk/>
            <pc:sldMk cId="2079404397" sldId="879"/>
            <ac:spMk id="4" creationId="{69126BD8-5EE2-E382-A29A-A430335C7454}"/>
          </ac:spMkLst>
        </pc:spChg>
        <pc:spChg chg="add mod">
          <ac:chgData name="Claudia Hamilton" userId="" providerId="" clId="Web-{9AE3F15A-4122-4AE5-B1F8-C785E0A59E91}" dt="2023-10-09T19:18:17.229" v="6" actId="20577"/>
          <ac:spMkLst>
            <pc:docMk/>
            <pc:sldMk cId="2079404397" sldId="879"/>
            <ac:spMk id="5" creationId="{734ED686-AF27-C6F1-C4C9-909A93C7FDC5}"/>
          </ac:spMkLst>
        </pc:spChg>
        <pc:spChg chg="add mod">
          <ac:chgData name="Claudia Hamilton" userId="" providerId="" clId="Web-{9AE3F15A-4122-4AE5-B1F8-C785E0A59E91}" dt="2023-10-09T19:27:11.147" v="64" actId="14100"/>
          <ac:spMkLst>
            <pc:docMk/>
            <pc:sldMk cId="2079404397" sldId="879"/>
            <ac:spMk id="8" creationId="{423E3026-6B3F-7A01-32D3-FEA13BDFD9BF}"/>
          </ac:spMkLst>
        </pc:spChg>
      </pc:sldChg>
    </pc:docChg>
  </pc:docChgLst>
  <pc:docChgLst>
    <pc:chgData name="Steve Nash" userId="QTaSAeA6fbQ7upj1x54N19IwVRZhk2uKCpcj1x9J8+I=" providerId="None" clId="Web-{F788F659-7C2C-4043-BDD6-C377CC949404}"/>
    <pc:docChg chg="modSld">
      <pc:chgData name="Steve Nash" userId="QTaSAeA6fbQ7upj1x54N19IwVRZhk2uKCpcj1x9J8+I=" providerId="None" clId="Web-{F788F659-7C2C-4043-BDD6-C377CC949404}" dt="2023-05-30T23:35:02.745" v="516" actId="20577"/>
      <pc:docMkLst>
        <pc:docMk/>
      </pc:docMkLst>
      <pc:sldChg chg="modSp">
        <pc:chgData name="Steve Nash" userId="QTaSAeA6fbQ7upj1x54N19IwVRZhk2uKCpcj1x9J8+I=" providerId="None" clId="Web-{F788F659-7C2C-4043-BDD6-C377CC949404}" dt="2023-05-30T23:35:02.745" v="516" actId="20577"/>
        <pc:sldMkLst>
          <pc:docMk/>
          <pc:sldMk cId="2755651170" sldId="850"/>
        </pc:sldMkLst>
        <pc:spChg chg="mod">
          <ac:chgData name="Steve Nash" userId="QTaSAeA6fbQ7upj1x54N19IwVRZhk2uKCpcj1x9J8+I=" providerId="None" clId="Web-{F788F659-7C2C-4043-BDD6-C377CC949404}" dt="2023-05-30T23:35:02.745" v="516" actId="20577"/>
          <ac:spMkLst>
            <pc:docMk/>
            <pc:sldMk cId="2755651170" sldId="850"/>
            <ac:spMk id="2" creationId="{1C15BD54-B82D-6BB5-DFF4-9E5174F4C67A}"/>
          </ac:spMkLst>
        </pc:spChg>
        <pc:spChg chg="mod">
          <ac:chgData name="Steve Nash" userId="QTaSAeA6fbQ7upj1x54N19IwVRZhk2uKCpcj1x9J8+I=" providerId="None" clId="Web-{F788F659-7C2C-4043-BDD6-C377CC949404}" dt="2023-05-30T23:33:58.400" v="449" actId="20577"/>
          <ac:spMkLst>
            <pc:docMk/>
            <pc:sldMk cId="2755651170" sldId="850"/>
            <ac:spMk id="3" creationId="{CC93A5BC-AEA0-1DD8-1B1F-780734CE43AE}"/>
          </ac:spMkLst>
        </pc:spChg>
      </pc:sldChg>
      <pc:sldChg chg="addSp delSp modSp">
        <pc:chgData name="Steve Nash" userId="QTaSAeA6fbQ7upj1x54N19IwVRZhk2uKCpcj1x9J8+I=" providerId="None" clId="Web-{F788F659-7C2C-4043-BDD6-C377CC949404}" dt="2023-05-30T23:34:01.009" v="500" actId="20577"/>
        <pc:sldMkLst>
          <pc:docMk/>
          <pc:sldMk cId="2925632693" sldId="853"/>
        </pc:sldMkLst>
        <pc:spChg chg="mod">
          <ac:chgData name="Steve Nash" userId="QTaSAeA6fbQ7upj1x54N19IwVRZhk2uKCpcj1x9J8+I=" providerId="None" clId="Web-{F788F659-7C2C-4043-BDD6-C377CC949404}" dt="2023-05-30T23:27:14.657" v="177" actId="14100"/>
          <ac:spMkLst>
            <pc:docMk/>
            <pc:sldMk cId="2925632693" sldId="853"/>
            <ac:spMk id="3" creationId="{CC93A5BC-AEA0-1DD8-1B1F-780734CE43AE}"/>
          </ac:spMkLst>
        </pc:spChg>
        <pc:spChg chg="mod">
          <ac:chgData name="Steve Nash" userId="QTaSAeA6fbQ7upj1x54N19IwVRZhk2uKCpcj1x9J8+I=" providerId="None" clId="Web-{F788F659-7C2C-4043-BDD6-C377CC949404}" dt="2023-05-30T23:34:01.009" v="500" actId="20577"/>
          <ac:spMkLst>
            <pc:docMk/>
            <pc:sldMk cId="2925632693" sldId="853"/>
            <ac:spMk id="4" creationId="{75DDAA4D-BB3B-014C-E911-E66C8492E638}"/>
          </ac:spMkLst>
        </pc:spChg>
        <pc:spChg chg="add del mod">
          <ac:chgData name="Steve Nash" userId="QTaSAeA6fbQ7upj1x54N19IwVRZhk2uKCpcj1x9J8+I=" providerId="None" clId="Web-{F788F659-7C2C-4043-BDD6-C377CC949404}" dt="2023-05-30T23:29:01.003" v="208"/>
          <ac:spMkLst>
            <pc:docMk/>
            <pc:sldMk cId="2925632693" sldId="853"/>
            <ac:spMk id="5" creationId="{A4A128F6-721B-7656-85C7-676A8F964354}"/>
          </ac:spMkLst>
        </pc:spChg>
      </pc:sldChg>
    </pc:docChg>
  </pc:docChgLst>
  <pc:docChgLst>
    <pc:chgData name="Steve Nash" clId="Web-{5CD87B4B-31CF-4E92-BA30-EBF7E231AF09}"/>
    <pc:docChg chg="modSld">
      <pc:chgData name="Steve Nash" userId="" providerId="" clId="Web-{5CD87B4B-31CF-4E92-BA30-EBF7E231AF09}" dt="2023-06-05T18:15:03.030" v="138" actId="20577"/>
      <pc:docMkLst>
        <pc:docMk/>
      </pc:docMkLst>
      <pc:sldChg chg="modSp">
        <pc:chgData name="Steve Nash" userId="" providerId="" clId="Web-{5CD87B4B-31CF-4E92-BA30-EBF7E231AF09}" dt="2023-06-05T18:15:03.030" v="138" actId="20577"/>
        <pc:sldMkLst>
          <pc:docMk/>
          <pc:sldMk cId="2755651170" sldId="850"/>
        </pc:sldMkLst>
        <pc:spChg chg="mod">
          <ac:chgData name="Steve Nash" userId="" providerId="" clId="Web-{5CD87B4B-31CF-4E92-BA30-EBF7E231AF09}" dt="2023-06-05T18:15:03.030" v="138" actId="20577"/>
          <ac:spMkLst>
            <pc:docMk/>
            <pc:sldMk cId="2755651170" sldId="850"/>
            <ac:spMk id="3" creationId="{CC93A5BC-AEA0-1DD8-1B1F-780734CE43AE}"/>
          </ac:spMkLst>
        </pc:spChg>
      </pc:sldChg>
    </pc:docChg>
  </pc:docChgLst>
  <pc:docChgLst>
    <pc:chgData name="Steve Nash" clId="Web-{7C667FCD-327D-4A1F-B2C9-2E5FC7DAD008}"/>
    <pc:docChg chg="modSld">
      <pc:chgData name="Steve Nash" userId="" providerId="" clId="Web-{7C667FCD-327D-4A1F-B2C9-2E5FC7DAD008}" dt="2023-11-02T20:29:18.937" v="253" actId="20577"/>
      <pc:docMkLst>
        <pc:docMk/>
      </pc:docMkLst>
      <pc:sldChg chg="modSp">
        <pc:chgData name="Steve Nash" userId="" providerId="" clId="Web-{7C667FCD-327D-4A1F-B2C9-2E5FC7DAD008}" dt="2023-11-02T20:14:14.004" v="93" actId="1076"/>
        <pc:sldMkLst>
          <pc:docMk/>
          <pc:sldMk cId="333602311" sldId="884"/>
        </pc:sldMkLst>
        <pc:spChg chg="mod">
          <ac:chgData name="Steve Nash" userId="" providerId="" clId="Web-{7C667FCD-327D-4A1F-B2C9-2E5FC7DAD008}" dt="2023-11-02T20:14:14.004" v="93" actId="1076"/>
          <ac:spMkLst>
            <pc:docMk/>
            <pc:sldMk cId="333602311" sldId="884"/>
            <ac:spMk id="4" creationId="{13923E9E-B63C-E87E-A001-0A00AA0D2A77}"/>
          </ac:spMkLst>
        </pc:spChg>
      </pc:sldChg>
      <pc:sldChg chg="addSp delSp modSp">
        <pc:chgData name="Steve Nash" userId="" providerId="" clId="Web-{7C667FCD-327D-4A1F-B2C9-2E5FC7DAD008}" dt="2023-11-02T20:26:44.948" v="177"/>
        <pc:sldMkLst>
          <pc:docMk/>
          <pc:sldMk cId="834799911" sldId="886"/>
        </pc:sldMkLst>
        <pc:spChg chg="mod">
          <ac:chgData name="Steve Nash" userId="" providerId="" clId="Web-{7C667FCD-327D-4A1F-B2C9-2E5FC7DAD008}" dt="2023-11-02T20:06:36.693" v="17" actId="14100"/>
          <ac:spMkLst>
            <pc:docMk/>
            <pc:sldMk cId="834799911" sldId="886"/>
            <ac:spMk id="2" creationId="{00000000-0000-0000-0000-000000000000}"/>
          </ac:spMkLst>
        </pc:spChg>
        <pc:spChg chg="add del mod">
          <ac:chgData name="Steve Nash" userId="" providerId="" clId="Web-{7C667FCD-327D-4A1F-B2C9-2E5FC7DAD008}" dt="2023-11-02T20:26:44.948" v="177"/>
          <ac:spMkLst>
            <pc:docMk/>
            <pc:sldMk cId="834799911" sldId="886"/>
            <ac:spMk id="4" creationId="{35A0045A-7ABE-E0A8-692B-F2C83C6F8358}"/>
          </ac:spMkLst>
        </pc:spChg>
        <pc:spChg chg="mod">
          <ac:chgData name="Steve Nash" userId="" providerId="" clId="Web-{7C667FCD-327D-4A1F-B2C9-2E5FC7DAD008}" dt="2023-11-02T20:05:39.582" v="9" actId="14100"/>
          <ac:spMkLst>
            <pc:docMk/>
            <pc:sldMk cId="834799911" sldId="886"/>
            <ac:spMk id="7" creationId="{D339FA4A-44D9-6472-6753-96D4BD728599}"/>
          </ac:spMkLst>
        </pc:spChg>
        <pc:spChg chg="mod">
          <ac:chgData name="Steve Nash" userId="" providerId="" clId="Web-{7C667FCD-327D-4A1F-B2C9-2E5FC7DAD008}" dt="2023-11-02T20:05:31.081" v="8" actId="20577"/>
          <ac:spMkLst>
            <pc:docMk/>
            <pc:sldMk cId="834799911" sldId="886"/>
            <ac:spMk id="8" creationId="{79EF61E7-9900-C9FB-6B1D-C1153C8FF885}"/>
          </ac:spMkLst>
        </pc:spChg>
        <pc:picChg chg="mod">
          <ac:chgData name="Steve Nash" userId="" providerId="" clId="Web-{7C667FCD-327D-4A1F-B2C9-2E5FC7DAD008}" dt="2023-11-02T20:06:43.177" v="18" actId="14100"/>
          <ac:picMkLst>
            <pc:docMk/>
            <pc:sldMk cId="834799911" sldId="886"/>
            <ac:picMk id="6" creationId="{A219FB20-04CE-8B3C-ED06-DC1AB6E9FDE0}"/>
          </ac:picMkLst>
        </pc:picChg>
        <pc:cxnChg chg="mod">
          <ac:chgData name="Steve Nash" userId="" providerId="" clId="Web-{7C667FCD-327D-4A1F-B2C9-2E5FC7DAD008}" dt="2023-11-02T20:05:47.535" v="10" actId="1076"/>
          <ac:cxnSpMkLst>
            <pc:docMk/>
            <pc:sldMk cId="834799911" sldId="886"/>
            <ac:cxnSpMk id="9" creationId="{0C0EB6B9-E634-D4CA-904B-18A6E8807776}"/>
          </ac:cxnSpMkLst>
        </pc:cxnChg>
      </pc:sldChg>
      <pc:sldChg chg="modSp">
        <pc:chgData name="Steve Nash" userId="" providerId="" clId="Web-{7C667FCD-327D-4A1F-B2C9-2E5FC7DAD008}" dt="2023-11-02T20:29:18.937" v="253" actId="20577"/>
        <pc:sldMkLst>
          <pc:docMk/>
          <pc:sldMk cId="1302284121" sldId="887"/>
        </pc:sldMkLst>
        <pc:spChg chg="mod">
          <ac:chgData name="Steve Nash" userId="" providerId="" clId="Web-{7C667FCD-327D-4A1F-B2C9-2E5FC7DAD008}" dt="2023-11-02T20:29:18.937" v="253" actId="20577"/>
          <ac:spMkLst>
            <pc:docMk/>
            <pc:sldMk cId="1302284121" sldId="887"/>
            <ac:spMk id="4" creationId="{13923E9E-B63C-E87E-A001-0A00AA0D2A77}"/>
          </ac:spMkLst>
        </pc:spChg>
      </pc:sldChg>
    </pc:docChg>
  </pc:docChgLst>
  <pc:docChgLst>
    <pc:chgData name="Bonny Ray" userId="PSp7397cOgA9gTky2a/UgzzujYQibqGPzpR/QmEoxhg=" providerId="None" clId="Web-{732D44E8-7A6B-4C90-A3B4-95A5DADD1C50}"/>
    <pc:docChg chg="modSld">
      <pc:chgData name="Bonny Ray" userId="PSp7397cOgA9gTky2a/UgzzujYQibqGPzpR/QmEoxhg=" providerId="None" clId="Web-{732D44E8-7A6B-4C90-A3B4-95A5DADD1C50}" dt="2023-02-10T17:48:47.165" v="71" actId="20577"/>
      <pc:docMkLst>
        <pc:docMk/>
      </pc:docMkLst>
      <pc:sldChg chg="modSp">
        <pc:chgData name="Bonny Ray" userId="PSp7397cOgA9gTky2a/UgzzujYQibqGPzpR/QmEoxhg=" providerId="None" clId="Web-{732D44E8-7A6B-4C90-A3B4-95A5DADD1C50}" dt="2023-02-10T17:47:57.508" v="51" actId="20577"/>
        <pc:sldMkLst>
          <pc:docMk/>
          <pc:sldMk cId="4231928049" sldId="267"/>
        </pc:sldMkLst>
        <pc:spChg chg="mod">
          <ac:chgData name="Bonny Ray" userId="PSp7397cOgA9gTky2a/UgzzujYQibqGPzpR/QmEoxhg=" providerId="None" clId="Web-{732D44E8-7A6B-4C90-A3B4-95A5DADD1C50}" dt="2023-02-10T17:47:57.508" v="51" actId="20577"/>
          <ac:spMkLst>
            <pc:docMk/>
            <pc:sldMk cId="4231928049" sldId="267"/>
            <ac:spMk id="4" creationId="{13923E9E-B63C-E87E-A001-0A00AA0D2A77}"/>
          </ac:spMkLst>
        </pc:spChg>
      </pc:sldChg>
      <pc:sldChg chg="modSp">
        <pc:chgData name="Bonny Ray" userId="PSp7397cOgA9gTky2a/UgzzujYQibqGPzpR/QmEoxhg=" providerId="None" clId="Web-{732D44E8-7A6B-4C90-A3B4-95A5DADD1C50}" dt="2023-02-10T17:48:47.165" v="71" actId="20577"/>
        <pc:sldMkLst>
          <pc:docMk/>
          <pc:sldMk cId="3814658140" sldId="315"/>
        </pc:sldMkLst>
        <pc:spChg chg="mod">
          <ac:chgData name="Bonny Ray" userId="PSp7397cOgA9gTky2a/UgzzujYQibqGPzpR/QmEoxhg=" providerId="None" clId="Web-{732D44E8-7A6B-4C90-A3B4-95A5DADD1C50}" dt="2023-02-10T17:48:47.165" v="71" actId="20577"/>
          <ac:spMkLst>
            <pc:docMk/>
            <pc:sldMk cId="3814658140" sldId="315"/>
            <ac:spMk id="4" creationId="{13923E9E-B63C-E87E-A001-0A00AA0D2A77}"/>
          </ac:spMkLst>
        </pc:spChg>
      </pc:sldChg>
    </pc:docChg>
  </pc:docChgLst>
  <pc:docChgLst>
    <pc:chgData name="Bonny Ray" userId="PSp7397cOgA9gTky2a/UgzzujYQibqGPzpR/QmEoxhg=" providerId="None" clId="Web-{2D44FF63-D577-4899-B48A-258C01033DC7}"/>
    <pc:docChg chg="modSld">
      <pc:chgData name="Bonny Ray" userId="PSp7397cOgA9gTky2a/UgzzujYQibqGPzpR/QmEoxhg=" providerId="None" clId="Web-{2D44FF63-D577-4899-B48A-258C01033DC7}" dt="2023-03-07T19:55:59.983" v="0" actId="20577"/>
      <pc:docMkLst>
        <pc:docMk/>
      </pc:docMkLst>
      <pc:sldChg chg="modSp">
        <pc:chgData name="Bonny Ray" userId="PSp7397cOgA9gTky2a/UgzzujYQibqGPzpR/QmEoxhg=" providerId="None" clId="Web-{2D44FF63-D577-4899-B48A-258C01033DC7}" dt="2023-03-07T19:55:59.983" v="0" actId="20577"/>
        <pc:sldMkLst>
          <pc:docMk/>
          <pc:sldMk cId="3814658140" sldId="315"/>
        </pc:sldMkLst>
        <pc:spChg chg="mod">
          <ac:chgData name="Bonny Ray" userId="PSp7397cOgA9gTky2a/UgzzujYQibqGPzpR/QmEoxhg=" providerId="None" clId="Web-{2D44FF63-D577-4899-B48A-258C01033DC7}" dt="2023-03-07T19:55:59.983" v="0" actId="20577"/>
          <ac:spMkLst>
            <pc:docMk/>
            <pc:sldMk cId="3814658140" sldId="315"/>
            <ac:spMk id="4" creationId="{13923E9E-B63C-E87E-A001-0A00AA0D2A77}"/>
          </ac:spMkLst>
        </pc:spChg>
      </pc:sldChg>
    </pc:docChg>
  </pc:docChgLst>
  <pc:docChgLst>
    <pc:chgData name="Bonny Ray" userId="PSp7397cOgA9gTky2a/UgzzujYQibqGPzpR/QmEoxhg=" providerId="None" clId="Web-{A005C1CB-440B-4F90-A899-DBDCDC2B7761}"/>
    <pc:docChg chg="modSld sldOrd">
      <pc:chgData name="Bonny Ray" userId="PSp7397cOgA9gTky2a/UgzzujYQibqGPzpR/QmEoxhg=" providerId="None" clId="Web-{A005C1CB-440B-4F90-A899-DBDCDC2B7761}" dt="2023-03-08T21:27:37.126" v="11"/>
      <pc:docMkLst>
        <pc:docMk/>
      </pc:docMkLst>
      <pc:sldChg chg="modSp">
        <pc:chgData name="Bonny Ray" userId="PSp7397cOgA9gTky2a/UgzzujYQibqGPzpR/QmEoxhg=" providerId="None" clId="Web-{A005C1CB-440B-4F90-A899-DBDCDC2B7761}" dt="2023-03-08T21:27:25.782" v="10" actId="20577"/>
        <pc:sldMkLst>
          <pc:docMk/>
          <pc:sldMk cId="4231928049" sldId="267"/>
        </pc:sldMkLst>
        <pc:spChg chg="mod">
          <ac:chgData name="Bonny Ray" userId="PSp7397cOgA9gTky2a/UgzzujYQibqGPzpR/QmEoxhg=" providerId="None" clId="Web-{A005C1CB-440B-4F90-A899-DBDCDC2B7761}" dt="2023-03-08T21:27:25.782" v="10" actId="20577"/>
          <ac:spMkLst>
            <pc:docMk/>
            <pc:sldMk cId="4231928049" sldId="267"/>
            <ac:spMk id="4" creationId="{13923E9E-B63C-E87E-A001-0A00AA0D2A77}"/>
          </ac:spMkLst>
        </pc:spChg>
      </pc:sldChg>
      <pc:sldChg chg="ord">
        <pc:chgData name="Bonny Ray" userId="PSp7397cOgA9gTky2a/UgzzujYQibqGPzpR/QmEoxhg=" providerId="None" clId="Web-{A005C1CB-440B-4F90-A899-DBDCDC2B7761}" dt="2023-03-08T21:27:37.126" v="11"/>
        <pc:sldMkLst>
          <pc:docMk/>
          <pc:sldMk cId="4149068359" sldId="832"/>
        </pc:sldMkLst>
      </pc:sldChg>
    </pc:docChg>
  </pc:docChgLst>
  <pc:docChgLst>
    <pc:chgData name="Christina Schaaf" clId="Web-{E3DB6857-7EA6-4C70-88F4-E4956E360065}"/>
    <pc:docChg chg="addSld modSld">
      <pc:chgData name="Christina Schaaf" userId="" providerId="" clId="Web-{E3DB6857-7EA6-4C70-88F4-E4956E360065}" dt="2023-11-09T01:55:53.202" v="172" actId="20577"/>
      <pc:docMkLst>
        <pc:docMk/>
      </pc:docMkLst>
      <pc:sldChg chg="modSp">
        <pc:chgData name="Christina Schaaf" userId="" providerId="" clId="Web-{E3DB6857-7EA6-4C70-88F4-E4956E360065}" dt="2023-11-09T01:55:53.202" v="172" actId="20577"/>
        <pc:sldMkLst>
          <pc:docMk/>
          <pc:sldMk cId="3444942634" sldId="894"/>
        </pc:sldMkLst>
        <pc:spChg chg="mod">
          <ac:chgData name="Christina Schaaf" userId="" providerId="" clId="Web-{E3DB6857-7EA6-4C70-88F4-E4956E360065}" dt="2023-11-09T01:55:53.202" v="172" actId="20577"/>
          <ac:spMkLst>
            <pc:docMk/>
            <pc:sldMk cId="3444942634" sldId="894"/>
            <ac:spMk id="8" creationId="{A4ABF90A-FF5A-BF16-7FA4-F800A563AB70}"/>
          </ac:spMkLst>
        </pc:spChg>
      </pc:sldChg>
      <pc:sldChg chg="addSp delSp modSp new">
        <pc:chgData name="Christina Schaaf" userId="" providerId="" clId="Web-{E3DB6857-7EA6-4C70-88F4-E4956E360065}" dt="2023-11-09T01:53:18.275" v="165"/>
        <pc:sldMkLst>
          <pc:docMk/>
          <pc:sldMk cId="213022296" sldId="898"/>
        </pc:sldMkLst>
        <pc:spChg chg="mod">
          <ac:chgData name="Christina Schaaf" userId="" providerId="" clId="Web-{E3DB6857-7EA6-4C70-88F4-E4956E360065}" dt="2023-11-09T01:52:08.835" v="159" actId="20577"/>
          <ac:spMkLst>
            <pc:docMk/>
            <pc:sldMk cId="213022296" sldId="898"/>
            <ac:spMk id="2" creationId="{65FC0F91-9A9D-CACC-0C5D-0564A9A3B7D1}"/>
          </ac:spMkLst>
        </pc:spChg>
        <pc:spChg chg="del">
          <ac:chgData name="Christina Schaaf" userId="" providerId="" clId="Web-{E3DB6857-7EA6-4C70-88F4-E4956E360065}" dt="2023-11-09T01:53:16.510" v="164"/>
          <ac:spMkLst>
            <pc:docMk/>
            <pc:sldMk cId="213022296" sldId="898"/>
            <ac:spMk id="3" creationId="{E749AD18-427D-93A1-5B7E-DC97B7A2749C}"/>
          </ac:spMkLst>
        </pc:spChg>
        <pc:spChg chg="del">
          <ac:chgData name="Christina Schaaf" userId="" providerId="" clId="Web-{E3DB6857-7EA6-4C70-88F4-E4956E360065}" dt="2023-11-09T01:41:37.126" v="6"/>
          <ac:spMkLst>
            <pc:docMk/>
            <pc:sldMk cId="213022296" sldId="898"/>
            <ac:spMk id="4" creationId="{B610FD7D-671E-02F5-CB74-2E0717A5DB86}"/>
          </ac:spMkLst>
        </pc:spChg>
        <pc:graphicFrameChg chg="add mod ord modGraphic">
          <ac:chgData name="Christina Schaaf" userId="" providerId="" clId="Web-{E3DB6857-7EA6-4C70-88F4-E4956E360065}" dt="2023-11-09T01:51:51.522" v="158"/>
          <ac:graphicFrameMkLst>
            <pc:docMk/>
            <pc:sldMk cId="213022296" sldId="898"/>
            <ac:graphicFrameMk id="5" creationId="{CF157EA3-E170-BF64-1E4A-800ADDB11887}"/>
          </ac:graphicFrameMkLst>
        </pc:graphicFrameChg>
        <pc:picChg chg="add del">
          <ac:chgData name="Christina Schaaf" userId="" providerId="" clId="Web-{E3DB6857-7EA6-4C70-88F4-E4956E360065}" dt="2023-11-09T01:52:57.024" v="161"/>
          <ac:picMkLst>
            <pc:docMk/>
            <pc:sldMk cId="213022296" sldId="898"/>
            <ac:picMk id="2050" creationId="{F23C2696-41AF-04DC-DD48-F2F4C1618986}"/>
          </ac:picMkLst>
        </pc:picChg>
        <pc:picChg chg="add del">
          <ac:chgData name="Christina Schaaf" userId="" providerId="" clId="Web-{E3DB6857-7EA6-4C70-88F4-E4956E360065}" dt="2023-11-09T01:53:09.775" v="163"/>
          <ac:picMkLst>
            <pc:docMk/>
            <pc:sldMk cId="213022296" sldId="898"/>
            <ac:picMk id="2052" creationId="{086F7576-2F4A-0AFA-20A1-05C4F0837C32}"/>
          </ac:picMkLst>
        </pc:picChg>
        <pc:picChg chg="add mod">
          <ac:chgData name="Christina Schaaf" userId="" providerId="" clId="Web-{E3DB6857-7EA6-4C70-88F4-E4956E360065}" dt="2023-11-09T01:53:18.275" v="165"/>
          <ac:picMkLst>
            <pc:docMk/>
            <pc:sldMk cId="213022296" sldId="898"/>
            <ac:picMk id="2054" creationId="{80EE4724-609F-3015-34A7-B8C43F7AFFB7}"/>
          </ac:picMkLst>
        </pc:picChg>
      </pc:sldChg>
    </pc:docChg>
  </pc:docChgLst>
  <pc:docChgLst>
    <pc:chgData name="Bonny Ray" clId="Web-{7BE49BCD-CE22-4C4F-8BDD-005F54CEDC0E}"/>
    <pc:docChg chg="modSld">
      <pc:chgData name="Bonny Ray" userId="" providerId="" clId="Web-{7BE49BCD-CE22-4C4F-8BDD-005F54CEDC0E}" dt="2023-09-08T00:28:59.822" v="131" actId="20577"/>
      <pc:docMkLst>
        <pc:docMk/>
      </pc:docMkLst>
      <pc:sldChg chg="modSp">
        <pc:chgData name="Bonny Ray" userId="" providerId="" clId="Web-{7BE49BCD-CE22-4C4F-8BDD-005F54CEDC0E}" dt="2023-09-08T00:28:59.822" v="131" actId="20577"/>
        <pc:sldMkLst>
          <pc:docMk/>
          <pc:sldMk cId="3814658140" sldId="315"/>
        </pc:sldMkLst>
        <pc:spChg chg="mod">
          <ac:chgData name="Bonny Ray" userId="" providerId="" clId="Web-{7BE49BCD-CE22-4C4F-8BDD-005F54CEDC0E}" dt="2023-09-08T00:28:59.822" v="131" actId="20577"/>
          <ac:spMkLst>
            <pc:docMk/>
            <pc:sldMk cId="3814658140" sldId="315"/>
            <ac:spMk id="4" creationId="{13923E9E-B63C-E87E-A001-0A00AA0D2A77}"/>
          </ac:spMkLst>
        </pc:spChg>
      </pc:sldChg>
    </pc:docChg>
  </pc:docChgLst>
  <pc:docChgLst>
    <pc:chgData name="Jessica Dalziel" userId="T38vm3RMaWQx8N8gHA7xWdNp8k3XwSHQAhm3dQnx1NE=" providerId="None" clId="Web-{9217BBA5-AE70-4E8F-BD55-6FAC1507235D}"/>
    <pc:docChg chg="addSld delSld modSld">
      <pc:chgData name="Jessica Dalziel" userId="T38vm3RMaWQx8N8gHA7xWdNp8k3XwSHQAhm3dQnx1NE=" providerId="None" clId="Web-{9217BBA5-AE70-4E8F-BD55-6FAC1507235D}" dt="2023-02-27T22:54:57.945" v="434" actId="20577"/>
      <pc:docMkLst>
        <pc:docMk/>
      </pc:docMkLst>
      <pc:sldChg chg="modSp">
        <pc:chgData name="Jessica Dalziel" userId="T38vm3RMaWQx8N8gHA7xWdNp8k3XwSHQAhm3dQnx1NE=" providerId="None" clId="Web-{9217BBA5-AE70-4E8F-BD55-6FAC1507235D}" dt="2023-02-27T22:54:57.945" v="434" actId="20577"/>
        <pc:sldMkLst>
          <pc:docMk/>
          <pc:sldMk cId="1781431270" sldId="304"/>
        </pc:sldMkLst>
        <pc:spChg chg="mod">
          <ac:chgData name="Jessica Dalziel" userId="T38vm3RMaWQx8N8gHA7xWdNp8k3XwSHQAhm3dQnx1NE=" providerId="None" clId="Web-{9217BBA5-AE70-4E8F-BD55-6FAC1507235D}" dt="2023-02-27T20:42:52.878" v="31" actId="20577"/>
          <ac:spMkLst>
            <pc:docMk/>
            <pc:sldMk cId="1781431270" sldId="304"/>
            <ac:spMk id="2" creationId="{19DAFBE1-A218-679A-9E2E-C732F529701F}"/>
          </ac:spMkLst>
        </pc:spChg>
        <pc:spChg chg="mod">
          <ac:chgData name="Jessica Dalziel" userId="T38vm3RMaWQx8N8gHA7xWdNp8k3XwSHQAhm3dQnx1NE=" providerId="None" clId="Web-{9217BBA5-AE70-4E8F-BD55-6FAC1507235D}" dt="2023-02-27T22:54:57.945" v="434" actId="20577"/>
          <ac:spMkLst>
            <pc:docMk/>
            <pc:sldMk cId="1781431270" sldId="304"/>
            <ac:spMk id="7" creationId="{A21FA1C9-05BA-F82A-1954-9A2AD92B08C3}"/>
          </ac:spMkLst>
        </pc:spChg>
      </pc:sldChg>
      <pc:sldChg chg="modSp del">
        <pc:chgData name="Jessica Dalziel" userId="T38vm3RMaWQx8N8gHA7xWdNp8k3XwSHQAhm3dQnx1NE=" providerId="None" clId="Web-{9217BBA5-AE70-4E8F-BD55-6FAC1507235D}" dt="2023-02-27T20:42:31.706" v="28"/>
        <pc:sldMkLst>
          <pc:docMk/>
          <pc:sldMk cId="986242159" sldId="826"/>
        </pc:sldMkLst>
        <pc:spChg chg="mod">
          <ac:chgData name="Jessica Dalziel" userId="T38vm3RMaWQx8N8gHA7xWdNp8k3XwSHQAhm3dQnx1NE=" providerId="None" clId="Web-{9217BBA5-AE70-4E8F-BD55-6FAC1507235D}" dt="2023-02-27T20:41:38.595" v="13" actId="20577"/>
          <ac:spMkLst>
            <pc:docMk/>
            <pc:sldMk cId="986242159" sldId="826"/>
            <ac:spMk id="2" creationId="{988EAA0F-158B-B6D2-3B4F-C80BD371483C}"/>
          </ac:spMkLst>
        </pc:spChg>
        <pc:spChg chg="mod">
          <ac:chgData name="Jessica Dalziel" userId="T38vm3RMaWQx8N8gHA7xWdNp8k3XwSHQAhm3dQnx1NE=" providerId="None" clId="Web-{9217BBA5-AE70-4E8F-BD55-6FAC1507235D}" dt="2023-02-27T20:42:28.174" v="27" actId="20577"/>
          <ac:spMkLst>
            <pc:docMk/>
            <pc:sldMk cId="986242159" sldId="826"/>
            <ac:spMk id="4" creationId="{C8EE5A41-2405-E126-346A-E10CFB5231F0}"/>
          </ac:spMkLst>
        </pc:spChg>
      </pc:sldChg>
      <pc:sldChg chg="modSp new">
        <pc:chgData name="Jessica Dalziel" userId="T38vm3RMaWQx8N8gHA7xWdNp8k3XwSHQAhm3dQnx1NE=" providerId="None" clId="Web-{9217BBA5-AE70-4E8F-BD55-6FAC1507235D}" dt="2023-02-27T22:45:17.649" v="342" actId="20577"/>
        <pc:sldMkLst>
          <pc:docMk/>
          <pc:sldMk cId="2294100451" sldId="826"/>
        </pc:sldMkLst>
        <pc:spChg chg="mod">
          <ac:chgData name="Jessica Dalziel" userId="T38vm3RMaWQx8N8gHA7xWdNp8k3XwSHQAhm3dQnx1NE=" providerId="None" clId="Web-{9217BBA5-AE70-4E8F-BD55-6FAC1507235D}" dt="2023-02-27T22:44:49.102" v="335" actId="20577"/>
          <ac:spMkLst>
            <pc:docMk/>
            <pc:sldMk cId="2294100451" sldId="826"/>
            <ac:spMk id="2" creationId="{F54ED645-AECE-8FAC-32A5-3BE724543091}"/>
          </ac:spMkLst>
        </pc:spChg>
        <pc:spChg chg="mod">
          <ac:chgData name="Jessica Dalziel" userId="T38vm3RMaWQx8N8gHA7xWdNp8k3XwSHQAhm3dQnx1NE=" providerId="None" clId="Web-{9217BBA5-AE70-4E8F-BD55-6FAC1507235D}" dt="2023-02-27T22:45:17.649" v="342" actId="20577"/>
          <ac:spMkLst>
            <pc:docMk/>
            <pc:sldMk cId="2294100451" sldId="826"/>
            <ac:spMk id="4" creationId="{1AB2E133-431E-1D21-DA28-B4789723C3F6}"/>
          </ac:spMkLst>
        </pc:spChg>
      </pc:sldChg>
      <pc:sldChg chg="modSp new">
        <pc:chgData name="Jessica Dalziel" userId="T38vm3RMaWQx8N8gHA7xWdNp8k3XwSHQAhm3dQnx1NE=" providerId="None" clId="Web-{9217BBA5-AE70-4E8F-BD55-6FAC1507235D}" dt="2023-02-27T22:51:04.923" v="405" actId="20577"/>
        <pc:sldMkLst>
          <pc:docMk/>
          <pc:sldMk cId="3927347111" sldId="827"/>
        </pc:sldMkLst>
        <pc:spChg chg="mod">
          <ac:chgData name="Jessica Dalziel" userId="T38vm3RMaWQx8N8gHA7xWdNp8k3XwSHQAhm3dQnx1NE=" providerId="None" clId="Web-{9217BBA5-AE70-4E8F-BD55-6FAC1507235D}" dt="2023-02-27T20:50:36.013" v="108" actId="20577"/>
          <ac:spMkLst>
            <pc:docMk/>
            <pc:sldMk cId="3927347111" sldId="827"/>
            <ac:spMk id="2" creationId="{CF787ACE-6036-58BA-B563-DDFFE0229EA1}"/>
          </ac:spMkLst>
        </pc:spChg>
        <pc:spChg chg="mod">
          <ac:chgData name="Jessica Dalziel" userId="T38vm3RMaWQx8N8gHA7xWdNp8k3XwSHQAhm3dQnx1NE=" providerId="None" clId="Web-{9217BBA5-AE70-4E8F-BD55-6FAC1507235D}" dt="2023-02-27T22:51:04.923" v="405" actId="20577"/>
          <ac:spMkLst>
            <pc:docMk/>
            <pc:sldMk cId="3927347111" sldId="827"/>
            <ac:spMk id="4" creationId="{D68EB8C0-14EF-99DC-F4EB-6869DC9EEDBC}"/>
          </ac:spMkLst>
        </pc:spChg>
      </pc:sldChg>
    </pc:docChg>
  </pc:docChgLst>
  <pc:docChgLst>
    <pc:chgData name="Angela Williamson" userId="nCGUFqJ+fB27d3tTDo8GWGRriSLKJYcThCWS6trkjHw=" providerId="None" clId="Web-{2BE14299-655D-4FDD-B857-B1F3C15AF360}"/>
    <pc:docChg chg="modSld">
      <pc:chgData name="Angela Williamson" userId="nCGUFqJ+fB27d3tTDo8GWGRriSLKJYcThCWS6trkjHw=" providerId="None" clId="Web-{2BE14299-655D-4FDD-B857-B1F3C15AF360}" dt="2023-04-06T19:59:24.562" v="184" actId="20577"/>
      <pc:docMkLst>
        <pc:docMk/>
      </pc:docMkLst>
      <pc:sldChg chg="modSp">
        <pc:chgData name="Angela Williamson" userId="nCGUFqJ+fB27d3tTDo8GWGRriSLKJYcThCWS6trkjHw=" providerId="None" clId="Web-{2BE14299-655D-4FDD-B857-B1F3C15AF360}" dt="2023-04-06T19:59:24.562" v="184" actId="20577"/>
        <pc:sldMkLst>
          <pc:docMk/>
          <pc:sldMk cId="2755651170" sldId="850"/>
        </pc:sldMkLst>
        <pc:spChg chg="mod">
          <ac:chgData name="Angela Williamson" userId="nCGUFqJ+fB27d3tTDo8GWGRriSLKJYcThCWS6trkjHw=" providerId="None" clId="Web-{2BE14299-655D-4FDD-B857-B1F3C15AF360}" dt="2023-04-06T19:59:24.562" v="184" actId="20577"/>
          <ac:spMkLst>
            <pc:docMk/>
            <pc:sldMk cId="2755651170" sldId="850"/>
            <ac:spMk id="3" creationId="{CC93A5BC-AEA0-1DD8-1B1F-780734CE43AE}"/>
          </ac:spMkLst>
        </pc:spChg>
      </pc:sldChg>
    </pc:docChg>
  </pc:docChgLst>
  <pc:docChgLst>
    <pc:chgData name="Steve Nash" userId="QTaSAeA6fbQ7upj1x54N19IwVRZhk2uKCpcj1x9J8+I=" providerId="None" clId="Web-{5CD87B4B-31CF-4E92-BA30-EBF7E231AF09}"/>
    <pc:docChg chg="modSld">
      <pc:chgData name="Steve Nash" userId="QTaSAeA6fbQ7upj1x54N19IwVRZhk2uKCpcj1x9J8+I=" providerId="None" clId="Web-{5CD87B4B-31CF-4E92-BA30-EBF7E231AF09}" dt="2023-06-05T17:26:45.889" v="300" actId="20577"/>
      <pc:docMkLst>
        <pc:docMk/>
      </pc:docMkLst>
      <pc:sldChg chg="modSp">
        <pc:chgData name="Steve Nash" userId="QTaSAeA6fbQ7upj1x54N19IwVRZhk2uKCpcj1x9J8+I=" providerId="None" clId="Web-{5CD87B4B-31CF-4E92-BA30-EBF7E231AF09}" dt="2023-06-05T17:26:45.889" v="300" actId="20577"/>
        <pc:sldMkLst>
          <pc:docMk/>
          <pc:sldMk cId="2755651170" sldId="850"/>
        </pc:sldMkLst>
        <pc:spChg chg="mod">
          <ac:chgData name="Steve Nash" userId="QTaSAeA6fbQ7upj1x54N19IwVRZhk2uKCpcj1x9J8+I=" providerId="None" clId="Web-{5CD87B4B-31CF-4E92-BA30-EBF7E231AF09}" dt="2023-06-05T17:26:45.889" v="300" actId="20577"/>
          <ac:spMkLst>
            <pc:docMk/>
            <pc:sldMk cId="2755651170" sldId="850"/>
            <ac:spMk id="3" creationId="{CC93A5BC-AEA0-1DD8-1B1F-780734CE43AE}"/>
          </ac:spMkLst>
        </pc:spChg>
      </pc:sldChg>
      <pc:sldChg chg="modSp">
        <pc:chgData name="Steve Nash" userId="QTaSAeA6fbQ7upj1x54N19IwVRZhk2uKCpcj1x9J8+I=" providerId="None" clId="Web-{5CD87B4B-31CF-4E92-BA30-EBF7E231AF09}" dt="2023-06-05T17:03:55.657" v="35" actId="20577"/>
        <pc:sldMkLst>
          <pc:docMk/>
          <pc:sldMk cId="2925632693" sldId="853"/>
        </pc:sldMkLst>
        <pc:spChg chg="mod">
          <ac:chgData name="Steve Nash" userId="QTaSAeA6fbQ7upj1x54N19IwVRZhk2uKCpcj1x9J8+I=" providerId="None" clId="Web-{5CD87B4B-31CF-4E92-BA30-EBF7E231AF09}" dt="2023-06-05T17:03:55.657" v="35" actId="20577"/>
          <ac:spMkLst>
            <pc:docMk/>
            <pc:sldMk cId="2925632693" sldId="853"/>
            <ac:spMk id="4" creationId="{75DDAA4D-BB3B-014C-E911-E66C8492E638}"/>
          </ac:spMkLst>
        </pc:spChg>
      </pc:sldChg>
    </pc:docChg>
  </pc:docChgLst>
  <pc:docChgLst>
    <pc:chgData name="Robbin Sim" clId="Web-{C12D99D1-30B3-4603-BA9E-B7F9448C134D}"/>
    <pc:docChg chg="modSld">
      <pc:chgData name="Robbin Sim" userId="" providerId="" clId="Web-{C12D99D1-30B3-4603-BA9E-B7F9448C134D}" dt="2023-04-12T21:19:30.135" v="69" actId="20577"/>
      <pc:docMkLst>
        <pc:docMk/>
      </pc:docMkLst>
      <pc:sldChg chg="modSp">
        <pc:chgData name="Robbin Sim" userId="" providerId="" clId="Web-{C12D99D1-30B3-4603-BA9E-B7F9448C134D}" dt="2023-04-12T21:12:06.995" v="54" actId="20577"/>
        <pc:sldMkLst>
          <pc:docMk/>
          <pc:sldMk cId="770961719" sldId="848"/>
        </pc:sldMkLst>
        <pc:spChg chg="mod">
          <ac:chgData name="Robbin Sim" userId="" providerId="" clId="Web-{C12D99D1-30B3-4603-BA9E-B7F9448C134D}" dt="2023-04-12T21:12:06.995" v="54" actId="20577"/>
          <ac:spMkLst>
            <pc:docMk/>
            <pc:sldMk cId="770961719" sldId="848"/>
            <ac:spMk id="3" creationId="{CC93A5BC-AEA0-1DD8-1B1F-780734CE43AE}"/>
          </ac:spMkLst>
        </pc:spChg>
      </pc:sldChg>
      <pc:sldChg chg="modSp">
        <pc:chgData name="Robbin Sim" userId="" providerId="" clId="Web-{C12D99D1-30B3-4603-BA9E-B7F9448C134D}" dt="2023-04-12T21:19:30.135" v="69" actId="20577"/>
        <pc:sldMkLst>
          <pc:docMk/>
          <pc:sldMk cId="3545986003" sldId="851"/>
        </pc:sldMkLst>
        <pc:spChg chg="mod">
          <ac:chgData name="Robbin Sim" userId="" providerId="" clId="Web-{C12D99D1-30B3-4603-BA9E-B7F9448C134D}" dt="2023-04-12T21:19:30.135" v="69" actId="20577"/>
          <ac:spMkLst>
            <pc:docMk/>
            <pc:sldMk cId="3545986003" sldId="851"/>
            <ac:spMk id="3" creationId="{CC93A5BC-AEA0-1DD8-1B1F-780734CE43AE}"/>
          </ac:spMkLst>
        </pc:spChg>
      </pc:sldChg>
    </pc:docChg>
  </pc:docChgLst>
  <pc:docChgLst>
    <pc:chgData name="Steve Nash" clId="Web-{C2EC21C5-232E-4D7A-8E80-A58C058A7B62}"/>
    <pc:docChg chg="addSld modSld">
      <pc:chgData name="Steve Nash" userId="" providerId="" clId="Web-{C2EC21C5-232E-4D7A-8E80-A58C058A7B62}" dt="2024-01-11T19:06:34.683" v="821" actId="20577"/>
      <pc:docMkLst>
        <pc:docMk/>
      </pc:docMkLst>
      <pc:sldChg chg="addSp delSp modSp">
        <pc:chgData name="Steve Nash" userId="" providerId="" clId="Web-{C2EC21C5-232E-4D7A-8E80-A58C058A7B62}" dt="2024-01-11T19:06:01.557" v="816" actId="20577"/>
        <pc:sldMkLst>
          <pc:docMk/>
          <pc:sldMk cId="2796634022" sldId="848"/>
        </pc:sldMkLst>
        <pc:spChg chg="mod">
          <ac:chgData name="Steve Nash" userId="" providerId="" clId="Web-{C2EC21C5-232E-4D7A-8E80-A58C058A7B62}" dt="2024-01-11T18:34:16.441" v="335" actId="20577"/>
          <ac:spMkLst>
            <pc:docMk/>
            <pc:sldMk cId="2796634022" sldId="848"/>
            <ac:spMk id="2" creationId="{00000000-0000-0000-0000-000000000000}"/>
          </ac:spMkLst>
        </pc:spChg>
        <pc:spChg chg="mod">
          <ac:chgData name="Steve Nash" userId="" providerId="" clId="Web-{C2EC21C5-232E-4D7A-8E80-A58C058A7B62}" dt="2024-01-11T19:06:01.557" v="816" actId="20577"/>
          <ac:spMkLst>
            <pc:docMk/>
            <pc:sldMk cId="2796634022" sldId="848"/>
            <ac:spMk id="4" creationId="{13923E9E-B63C-E87E-A001-0A00AA0D2A77}"/>
          </ac:spMkLst>
        </pc:spChg>
        <pc:spChg chg="del">
          <ac:chgData name="Steve Nash" userId="" providerId="" clId="Web-{C2EC21C5-232E-4D7A-8E80-A58C058A7B62}" dt="2024-01-11T18:49:42.113" v="452"/>
          <ac:spMkLst>
            <pc:docMk/>
            <pc:sldMk cId="2796634022" sldId="848"/>
            <ac:spMk id="5" creationId="{98BEC640-CE2E-7C49-F33D-43EFEBE3F065}"/>
          </ac:spMkLst>
        </pc:spChg>
        <pc:picChg chg="add mod ord">
          <ac:chgData name="Steve Nash" userId="" providerId="" clId="Web-{C2EC21C5-232E-4D7A-8E80-A58C058A7B62}" dt="2024-01-11T18:49:42.113" v="452"/>
          <ac:picMkLst>
            <pc:docMk/>
            <pc:sldMk cId="2796634022" sldId="848"/>
            <ac:picMk id="3" creationId="{19EAE211-17ED-8034-1371-0BE34DB26D1D}"/>
          </ac:picMkLst>
        </pc:picChg>
      </pc:sldChg>
      <pc:sldChg chg="addSp delSp modSp new">
        <pc:chgData name="Steve Nash" userId="" providerId="" clId="Web-{C2EC21C5-232E-4D7A-8E80-A58C058A7B62}" dt="2024-01-11T19:06:34.683" v="821" actId="20577"/>
        <pc:sldMkLst>
          <pc:docMk/>
          <pc:sldMk cId="1485304248" sldId="851"/>
        </pc:sldMkLst>
        <pc:spChg chg="mod">
          <ac:chgData name="Steve Nash" userId="" providerId="" clId="Web-{C2EC21C5-232E-4D7A-8E80-A58C058A7B62}" dt="2024-01-11T18:31:18.278" v="271" actId="20577"/>
          <ac:spMkLst>
            <pc:docMk/>
            <pc:sldMk cId="1485304248" sldId="851"/>
            <ac:spMk id="2" creationId="{A297A610-5870-2B65-1138-0301D613F6C1}"/>
          </ac:spMkLst>
        </pc:spChg>
        <pc:spChg chg="del">
          <ac:chgData name="Steve Nash" userId="" providerId="" clId="Web-{C2EC21C5-232E-4D7A-8E80-A58C058A7B62}" dt="2024-01-11T18:50:15.724" v="453"/>
          <ac:spMkLst>
            <pc:docMk/>
            <pc:sldMk cId="1485304248" sldId="851"/>
            <ac:spMk id="3" creationId="{35BC0478-D7EE-53D6-E56E-DB023ED1D4B1}"/>
          </ac:spMkLst>
        </pc:spChg>
        <pc:spChg chg="mod">
          <ac:chgData name="Steve Nash" userId="" providerId="" clId="Web-{C2EC21C5-232E-4D7A-8E80-A58C058A7B62}" dt="2024-01-11T19:06:34.683" v="821" actId="20577"/>
          <ac:spMkLst>
            <pc:docMk/>
            <pc:sldMk cId="1485304248" sldId="851"/>
            <ac:spMk id="4" creationId="{9A0284C0-E86D-933C-504A-1372DBD8C161}"/>
          </ac:spMkLst>
        </pc:spChg>
        <pc:picChg chg="add mod ord">
          <ac:chgData name="Steve Nash" userId="" providerId="" clId="Web-{C2EC21C5-232E-4D7A-8E80-A58C058A7B62}" dt="2024-01-11T18:50:15.724" v="453"/>
          <ac:picMkLst>
            <pc:docMk/>
            <pc:sldMk cId="1485304248" sldId="851"/>
            <ac:picMk id="5" creationId="{730A53C9-4BC9-924F-3F69-B8E18316FCC8}"/>
          </ac:picMkLst>
        </pc:picChg>
      </pc:sldChg>
    </pc:docChg>
  </pc:docChgLst>
  <pc:docChgLst>
    <pc:chgData name="Steve Nash" userId="QTaSAeA6fbQ7upj1x54N19IwVRZhk2uKCpcj1x9J8+I=" providerId="None" clId="Web-{58306834-74DA-4587-ADBA-C7B9BE82E47E}"/>
    <pc:docChg chg="modSld">
      <pc:chgData name="Steve Nash" userId="QTaSAeA6fbQ7upj1x54N19IwVRZhk2uKCpcj1x9J8+I=" providerId="None" clId="Web-{58306834-74DA-4587-ADBA-C7B9BE82E47E}" dt="2023-05-30T23:18:57.432" v="106" actId="20577"/>
      <pc:docMkLst>
        <pc:docMk/>
      </pc:docMkLst>
      <pc:sldChg chg="addSp modSp">
        <pc:chgData name="Steve Nash" userId="QTaSAeA6fbQ7upj1x54N19IwVRZhk2uKCpcj1x9J8+I=" providerId="None" clId="Web-{58306834-74DA-4587-ADBA-C7B9BE82E47E}" dt="2023-05-30T23:18:57.432" v="106" actId="20577"/>
        <pc:sldMkLst>
          <pc:docMk/>
          <pc:sldMk cId="2925632693" sldId="853"/>
        </pc:sldMkLst>
        <pc:spChg chg="mod">
          <ac:chgData name="Steve Nash" userId="QTaSAeA6fbQ7upj1x54N19IwVRZhk2uKCpcj1x9J8+I=" providerId="None" clId="Web-{58306834-74DA-4587-ADBA-C7B9BE82E47E}" dt="2023-05-30T23:17:57.709" v="77" actId="20577"/>
          <ac:spMkLst>
            <pc:docMk/>
            <pc:sldMk cId="2925632693" sldId="853"/>
            <ac:spMk id="2" creationId="{1C15BD54-B82D-6BB5-DFF4-9E5174F4C67A}"/>
          </ac:spMkLst>
        </pc:spChg>
        <pc:spChg chg="mod">
          <ac:chgData name="Steve Nash" userId="QTaSAeA6fbQ7upj1x54N19IwVRZhk2uKCpcj1x9J8+I=" providerId="None" clId="Web-{58306834-74DA-4587-ADBA-C7B9BE82E47E}" dt="2023-05-30T23:18:08.069" v="80" actId="20577"/>
          <ac:spMkLst>
            <pc:docMk/>
            <pc:sldMk cId="2925632693" sldId="853"/>
            <ac:spMk id="3" creationId="{CC93A5BC-AEA0-1DD8-1B1F-780734CE43AE}"/>
          </ac:spMkLst>
        </pc:spChg>
        <pc:spChg chg="add mod">
          <ac:chgData name="Steve Nash" userId="QTaSAeA6fbQ7upj1x54N19IwVRZhk2uKCpcj1x9J8+I=" providerId="None" clId="Web-{58306834-74DA-4587-ADBA-C7B9BE82E47E}" dt="2023-05-30T23:18:57.432" v="106" actId="20577"/>
          <ac:spMkLst>
            <pc:docMk/>
            <pc:sldMk cId="2925632693" sldId="853"/>
            <ac:spMk id="4" creationId="{75DDAA4D-BB3B-014C-E911-E66C8492E638}"/>
          </ac:spMkLst>
        </pc:spChg>
      </pc:sldChg>
    </pc:docChg>
  </pc:docChgLst>
  <pc:docChgLst>
    <pc:chgData name="Angela Williamson" userId="nCGUFqJ+fB27d3tTDo8GWGRriSLKJYcThCWS6trkjHw=" providerId="None" clId="Web-{BEFA222B-6F39-48D9-9911-037EAD7ACE8B}"/>
    <pc:docChg chg="addSld delSld modSld">
      <pc:chgData name="Angela Williamson" userId="nCGUFqJ+fB27d3tTDo8GWGRriSLKJYcThCWS6trkjHw=" providerId="None" clId="Web-{BEFA222B-6F39-48D9-9911-037EAD7ACE8B}" dt="2023-02-26T19:51:48.791" v="745" actId="20577"/>
      <pc:docMkLst>
        <pc:docMk/>
      </pc:docMkLst>
      <pc:sldChg chg="modSp">
        <pc:chgData name="Angela Williamson" userId="nCGUFqJ+fB27d3tTDo8GWGRriSLKJYcThCWS6trkjHw=" providerId="None" clId="Web-{BEFA222B-6F39-48D9-9911-037EAD7ACE8B}" dt="2023-02-26T19:51:48.791" v="745" actId="20577"/>
        <pc:sldMkLst>
          <pc:docMk/>
          <pc:sldMk cId="1946458190" sldId="818"/>
        </pc:sldMkLst>
        <pc:spChg chg="mod">
          <ac:chgData name="Angela Williamson" userId="nCGUFqJ+fB27d3tTDo8GWGRriSLKJYcThCWS6trkjHw=" providerId="None" clId="Web-{BEFA222B-6F39-48D9-9911-037EAD7ACE8B}" dt="2023-02-26T19:51:48.791" v="745" actId="20577"/>
          <ac:spMkLst>
            <pc:docMk/>
            <pc:sldMk cId="1946458190" sldId="818"/>
            <ac:spMk id="3" creationId="{00000000-0000-0000-0000-000000000000}"/>
          </ac:spMkLst>
        </pc:spChg>
        <pc:picChg chg="mod">
          <ac:chgData name="Angela Williamson" userId="nCGUFqJ+fB27d3tTDo8GWGRriSLKJYcThCWS6trkjHw=" providerId="None" clId="Web-{BEFA222B-6F39-48D9-9911-037EAD7ACE8B}" dt="2023-02-26T19:45:59.706" v="661"/>
          <ac:picMkLst>
            <pc:docMk/>
            <pc:sldMk cId="1946458190" sldId="818"/>
            <ac:picMk id="4" creationId="{9CEF6942-7E92-8A6E-60E7-AFB261CDD8C0}"/>
          </ac:picMkLst>
        </pc:picChg>
      </pc:sldChg>
      <pc:sldChg chg="addSp delSp modSp new">
        <pc:chgData name="Angela Williamson" userId="nCGUFqJ+fB27d3tTDo8GWGRriSLKJYcThCWS6trkjHw=" providerId="None" clId="Web-{BEFA222B-6F39-48D9-9911-037EAD7ACE8B}" dt="2023-02-26T19:47:53.911" v="682" actId="20577"/>
        <pc:sldMkLst>
          <pc:docMk/>
          <pc:sldMk cId="3184419249" sldId="822"/>
        </pc:sldMkLst>
        <pc:spChg chg="mod">
          <ac:chgData name="Angela Williamson" userId="nCGUFqJ+fB27d3tTDo8GWGRriSLKJYcThCWS6trkjHw=" providerId="None" clId="Web-{BEFA222B-6F39-48D9-9911-037EAD7ACE8B}" dt="2023-02-26T19:10:37.222" v="88" actId="20577"/>
          <ac:spMkLst>
            <pc:docMk/>
            <pc:sldMk cId="3184419249" sldId="822"/>
            <ac:spMk id="2" creationId="{86A0F495-D6D8-7603-1235-70E5BADA92B5}"/>
          </ac:spMkLst>
        </pc:spChg>
        <pc:spChg chg="del">
          <ac:chgData name="Angela Williamson" userId="nCGUFqJ+fB27d3tTDo8GWGRriSLKJYcThCWS6trkjHw=" providerId="None" clId="Web-{BEFA222B-6F39-48D9-9911-037EAD7ACE8B}" dt="2023-02-26T19:36:55.810" v="621"/>
          <ac:spMkLst>
            <pc:docMk/>
            <pc:sldMk cId="3184419249" sldId="822"/>
            <ac:spMk id="3" creationId="{A9274B6B-BCF4-3B13-9713-C73C95B53D68}"/>
          </ac:spMkLst>
        </pc:spChg>
        <pc:spChg chg="mod">
          <ac:chgData name="Angela Williamson" userId="nCGUFqJ+fB27d3tTDo8GWGRriSLKJYcThCWS6trkjHw=" providerId="None" clId="Web-{BEFA222B-6F39-48D9-9911-037EAD7ACE8B}" dt="2023-02-26T19:47:53.911" v="682" actId="20577"/>
          <ac:spMkLst>
            <pc:docMk/>
            <pc:sldMk cId="3184419249" sldId="822"/>
            <ac:spMk id="4" creationId="{7015F60D-24ED-429B-DEAD-6878C78D40F6}"/>
          </ac:spMkLst>
        </pc:spChg>
        <pc:picChg chg="add mod ord modCrop">
          <ac:chgData name="Angela Williamson" userId="nCGUFqJ+fB27d3tTDo8GWGRriSLKJYcThCWS6trkjHw=" providerId="None" clId="Web-{BEFA222B-6F39-48D9-9911-037EAD7ACE8B}" dt="2023-02-26T19:36:55.810" v="621"/>
          <ac:picMkLst>
            <pc:docMk/>
            <pc:sldMk cId="3184419249" sldId="822"/>
            <ac:picMk id="5" creationId="{4C49A746-5462-4996-03DB-20560C0972F2}"/>
          </ac:picMkLst>
        </pc:picChg>
      </pc:sldChg>
      <pc:sldChg chg="addSp delSp modSp new">
        <pc:chgData name="Angela Williamson" userId="nCGUFqJ+fB27d3tTDo8GWGRriSLKJYcThCWS6trkjHw=" providerId="None" clId="Web-{BEFA222B-6F39-48D9-9911-037EAD7ACE8B}" dt="2023-02-26T19:37:59.471" v="622"/>
        <pc:sldMkLst>
          <pc:docMk/>
          <pc:sldMk cId="3344598579" sldId="823"/>
        </pc:sldMkLst>
        <pc:spChg chg="mod">
          <ac:chgData name="Angela Williamson" userId="nCGUFqJ+fB27d3tTDo8GWGRriSLKJYcThCWS6trkjHw=" providerId="None" clId="Web-{BEFA222B-6F39-48D9-9911-037EAD7ACE8B}" dt="2023-02-26T19:18:12.607" v="372" actId="20577"/>
          <ac:spMkLst>
            <pc:docMk/>
            <pc:sldMk cId="3344598579" sldId="823"/>
            <ac:spMk id="2" creationId="{CDCD98EC-5910-854A-2849-7F012E67E7DC}"/>
          </ac:spMkLst>
        </pc:spChg>
        <pc:spChg chg="del">
          <ac:chgData name="Angela Williamson" userId="nCGUFqJ+fB27d3tTDo8GWGRriSLKJYcThCWS6trkjHw=" providerId="None" clId="Web-{BEFA222B-6F39-48D9-9911-037EAD7ACE8B}" dt="2023-02-26T19:37:59.471" v="622"/>
          <ac:spMkLst>
            <pc:docMk/>
            <pc:sldMk cId="3344598579" sldId="823"/>
            <ac:spMk id="3" creationId="{FE12D8BB-1008-D8F5-D570-0E951710FECD}"/>
          </ac:spMkLst>
        </pc:spChg>
        <pc:spChg chg="del">
          <ac:chgData name="Angela Williamson" userId="nCGUFqJ+fB27d3tTDo8GWGRriSLKJYcThCWS6trkjHw=" providerId="None" clId="Web-{BEFA222B-6F39-48D9-9911-037EAD7ACE8B}" dt="2023-02-26T19:18:23.076" v="373"/>
          <ac:spMkLst>
            <pc:docMk/>
            <pc:sldMk cId="3344598579" sldId="823"/>
            <ac:spMk id="4" creationId="{69155AD8-CD83-CCF7-B427-194FE7CFBA46}"/>
          </ac:spMkLst>
        </pc:spChg>
        <pc:spChg chg="add mod">
          <ac:chgData name="Angela Williamson" userId="nCGUFqJ+fB27d3tTDo8GWGRriSLKJYcThCWS6trkjHw=" providerId="None" clId="Web-{BEFA222B-6F39-48D9-9911-037EAD7ACE8B}" dt="2023-02-26T19:21:42.696" v="442" actId="20577"/>
          <ac:spMkLst>
            <pc:docMk/>
            <pc:sldMk cId="3344598579" sldId="823"/>
            <ac:spMk id="6" creationId="{EC4B423A-CF58-9655-2905-F855EA0696A3}"/>
          </ac:spMkLst>
        </pc:spChg>
        <pc:picChg chg="add mod ord">
          <ac:chgData name="Angela Williamson" userId="nCGUFqJ+fB27d3tTDo8GWGRriSLKJYcThCWS6trkjHw=" providerId="None" clId="Web-{BEFA222B-6F39-48D9-9911-037EAD7ACE8B}" dt="2023-02-26T19:19:05.552" v="377"/>
          <ac:picMkLst>
            <pc:docMk/>
            <pc:sldMk cId="3344598579" sldId="823"/>
            <ac:picMk id="5" creationId="{BCF7C803-CB6C-DBFD-7265-706DEEDE518E}"/>
          </ac:picMkLst>
        </pc:picChg>
        <pc:picChg chg="add mod ord modCrop">
          <ac:chgData name="Angela Williamson" userId="nCGUFqJ+fB27d3tTDo8GWGRriSLKJYcThCWS6trkjHw=" providerId="None" clId="Web-{BEFA222B-6F39-48D9-9911-037EAD7ACE8B}" dt="2023-02-26T19:37:59.471" v="622"/>
          <ac:picMkLst>
            <pc:docMk/>
            <pc:sldMk cId="3344598579" sldId="823"/>
            <ac:picMk id="7" creationId="{50373303-12BC-4BED-D83C-60FDE16EA523}"/>
          </ac:picMkLst>
        </pc:picChg>
      </pc:sldChg>
      <pc:sldChg chg="addSp delSp modSp new mod modClrScheme chgLayout">
        <pc:chgData name="Angela Williamson" userId="nCGUFqJ+fB27d3tTDo8GWGRriSLKJYcThCWS6trkjHw=" providerId="None" clId="Web-{BEFA222B-6F39-48D9-9911-037EAD7ACE8B}" dt="2023-02-26T19:45:06.345" v="659" actId="1076"/>
        <pc:sldMkLst>
          <pc:docMk/>
          <pc:sldMk cId="1360214797" sldId="824"/>
        </pc:sldMkLst>
        <pc:spChg chg="mod ord">
          <ac:chgData name="Angela Williamson" userId="nCGUFqJ+fB27d3tTDo8GWGRriSLKJYcThCWS6trkjHw=" providerId="None" clId="Web-{BEFA222B-6F39-48D9-9911-037EAD7ACE8B}" dt="2023-02-26T19:43:00.921" v="640"/>
          <ac:spMkLst>
            <pc:docMk/>
            <pc:sldMk cId="1360214797" sldId="824"/>
            <ac:spMk id="2" creationId="{E56D42FD-23FC-5C34-A726-EEAC754DA54F}"/>
          </ac:spMkLst>
        </pc:spChg>
        <pc:spChg chg="add del">
          <ac:chgData name="Angela Williamson" userId="nCGUFqJ+fB27d3tTDo8GWGRriSLKJYcThCWS6trkjHw=" providerId="None" clId="Web-{BEFA222B-6F39-48D9-9911-037EAD7ACE8B}" dt="2023-02-26T19:39:42.506" v="623"/>
          <ac:spMkLst>
            <pc:docMk/>
            <pc:sldMk cId="1360214797" sldId="824"/>
            <ac:spMk id="3" creationId="{7C501047-B60A-5DEC-5ED8-1249B8DD835A}"/>
          </ac:spMkLst>
        </pc:spChg>
        <pc:spChg chg="add del mod">
          <ac:chgData name="Angela Williamson" userId="nCGUFqJ+fB27d3tTDo8GWGRriSLKJYcThCWS6trkjHw=" providerId="None" clId="Web-{BEFA222B-6F39-48D9-9911-037EAD7ACE8B}" dt="2023-02-26T19:40:36.335" v="624"/>
          <ac:spMkLst>
            <pc:docMk/>
            <pc:sldMk cId="1360214797" sldId="824"/>
            <ac:spMk id="4" creationId="{FF8EFDF7-83FC-9FD1-EB27-F1907DD113C5}"/>
          </ac:spMkLst>
        </pc:spChg>
        <pc:spChg chg="add del mod">
          <ac:chgData name="Angela Williamson" userId="nCGUFqJ+fB27d3tTDo8GWGRriSLKJYcThCWS6trkjHw=" providerId="None" clId="Web-{BEFA222B-6F39-48D9-9911-037EAD7ACE8B}" dt="2023-02-26T19:31:12.927" v="598"/>
          <ac:spMkLst>
            <pc:docMk/>
            <pc:sldMk cId="1360214797" sldId="824"/>
            <ac:spMk id="11" creationId="{DA6B5F70-E2C8-B443-DFD4-64AE04FC3423}"/>
          </ac:spMkLst>
        </pc:spChg>
        <pc:spChg chg="add del mod">
          <ac:chgData name="Angela Williamson" userId="nCGUFqJ+fB27d3tTDo8GWGRriSLKJYcThCWS6trkjHw=" providerId="None" clId="Web-{BEFA222B-6F39-48D9-9911-037EAD7ACE8B}" dt="2023-02-26T19:31:41.115" v="606"/>
          <ac:spMkLst>
            <pc:docMk/>
            <pc:sldMk cId="1360214797" sldId="824"/>
            <ac:spMk id="14" creationId="{DBC245BD-5373-C1C7-276B-C1F5FC519441}"/>
          </ac:spMkLst>
        </pc:spChg>
        <pc:spChg chg="add del mod ord">
          <ac:chgData name="Angela Williamson" userId="nCGUFqJ+fB27d3tTDo8GWGRriSLKJYcThCWS6trkjHw=" providerId="None" clId="Web-{BEFA222B-6F39-48D9-9911-037EAD7ACE8B}" dt="2023-02-26T19:41:24.137" v="628"/>
          <ac:spMkLst>
            <pc:docMk/>
            <pc:sldMk cId="1360214797" sldId="824"/>
            <ac:spMk id="25" creationId="{D62D7693-B6F2-094B-BD0C-EBCE4A6F11D6}"/>
          </ac:spMkLst>
        </pc:spChg>
        <pc:spChg chg="add del mod ord">
          <ac:chgData name="Angela Williamson" userId="nCGUFqJ+fB27d3tTDo8GWGRriSLKJYcThCWS6trkjHw=" providerId="None" clId="Web-{BEFA222B-6F39-48D9-9911-037EAD7ACE8B}" dt="2023-02-26T19:41:24.137" v="628"/>
          <ac:spMkLst>
            <pc:docMk/>
            <pc:sldMk cId="1360214797" sldId="824"/>
            <ac:spMk id="26" creationId="{C24938B6-96C2-7EE5-7281-6110CBBBA2E6}"/>
          </ac:spMkLst>
        </pc:spChg>
        <pc:spChg chg="add del mod ord">
          <ac:chgData name="Angela Williamson" userId="nCGUFqJ+fB27d3tTDo8GWGRriSLKJYcThCWS6trkjHw=" providerId="None" clId="Web-{BEFA222B-6F39-48D9-9911-037EAD7ACE8B}" dt="2023-02-26T19:41:24.137" v="628"/>
          <ac:spMkLst>
            <pc:docMk/>
            <pc:sldMk cId="1360214797" sldId="824"/>
            <ac:spMk id="27" creationId="{B85AC989-3F0F-5960-6740-704451275BDC}"/>
          </ac:spMkLst>
        </pc:spChg>
        <pc:spChg chg="add del mod ord">
          <ac:chgData name="Angela Williamson" userId="nCGUFqJ+fB27d3tTDo8GWGRriSLKJYcThCWS6trkjHw=" providerId="None" clId="Web-{BEFA222B-6F39-48D9-9911-037EAD7ACE8B}" dt="2023-02-26T19:41:24.137" v="628"/>
          <ac:spMkLst>
            <pc:docMk/>
            <pc:sldMk cId="1360214797" sldId="824"/>
            <ac:spMk id="28" creationId="{B0571107-A57F-8295-68F4-5DCA35D4ED68}"/>
          </ac:spMkLst>
        </pc:spChg>
        <pc:spChg chg="add del mod ord">
          <ac:chgData name="Angela Williamson" userId="nCGUFqJ+fB27d3tTDo8GWGRriSLKJYcThCWS6trkjHw=" providerId="None" clId="Web-{BEFA222B-6F39-48D9-9911-037EAD7ACE8B}" dt="2023-02-26T19:43:33.984" v="645"/>
          <ac:spMkLst>
            <pc:docMk/>
            <pc:sldMk cId="1360214797" sldId="824"/>
            <ac:spMk id="29" creationId="{855D1807-B90B-688E-5904-CF9E296B47EC}"/>
          </ac:spMkLst>
        </pc:spChg>
        <pc:spChg chg="add del mod ord">
          <ac:chgData name="Angela Williamson" userId="nCGUFqJ+fB27d3tTDo8GWGRriSLKJYcThCWS6trkjHw=" providerId="None" clId="Web-{BEFA222B-6F39-48D9-9911-037EAD7ACE8B}" dt="2023-02-26T19:43:39.375" v="646"/>
          <ac:spMkLst>
            <pc:docMk/>
            <pc:sldMk cId="1360214797" sldId="824"/>
            <ac:spMk id="30" creationId="{56278192-EE67-A2C7-99CD-9A2613FAB80A}"/>
          </ac:spMkLst>
        </pc:spChg>
        <pc:spChg chg="add del mod ord">
          <ac:chgData name="Angela Williamson" userId="nCGUFqJ+fB27d3tTDo8GWGRriSLKJYcThCWS6trkjHw=" providerId="None" clId="Web-{BEFA222B-6F39-48D9-9911-037EAD7ACE8B}" dt="2023-02-26T19:42:31.607" v="636"/>
          <ac:spMkLst>
            <pc:docMk/>
            <pc:sldMk cId="1360214797" sldId="824"/>
            <ac:spMk id="31" creationId="{506CA81F-8135-DE08-FC27-ADF383AC123F}"/>
          </ac:spMkLst>
        </pc:spChg>
        <pc:spChg chg="add del mod ord">
          <ac:chgData name="Angela Williamson" userId="nCGUFqJ+fB27d3tTDo8GWGRriSLKJYcThCWS6trkjHw=" providerId="None" clId="Web-{BEFA222B-6F39-48D9-9911-037EAD7ACE8B}" dt="2023-02-26T19:43:52.047" v="649"/>
          <ac:spMkLst>
            <pc:docMk/>
            <pc:sldMk cId="1360214797" sldId="824"/>
            <ac:spMk id="32" creationId="{90D9C179-E163-A631-BD3E-518817D8EEDC}"/>
          </ac:spMkLst>
        </pc:spChg>
        <pc:spChg chg="add del mod">
          <ac:chgData name="Angela Williamson" userId="nCGUFqJ+fB27d3tTDo8GWGRriSLKJYcThCWS6trkjHw=" providerId="None" clId="Web-{BEFA222B-6F39-48D9-9911-037EAD7ACE8B}" dt="2023-02-26T19:42:44.139" v="639"/>
          <ac:spMkLst>
            <pc:docMk/>
            <pc:sldMk cId="1360214797" sldId="824"/>
            <ac:spMk id="34" creationId="{E69633FB-E995-8BE4-0F2A-F5141B14A261}"/>
          </ac:spMkLst>
        </pc:spChg>
        <pc:spChg chg="add mod ord">
          <ac:chgData name="Angela Williamson" userId="nCGUFqJ+fB27d3tTDo8GWGRriSLKJYcThCWS6trkjHw=" providerId="None" clId="Web-{BEFA222B-6F39-48D9-9911-037EAD7ACE8B}" dt="2023-02-26T19:45:01.611" v="658" actId="14100"/>
          <ac:spMkLst>
            <pc:docMk/>
            <pc:sldMk cId="1360214797" sldId="824"/>
            <ac:spMk id="35" creationId="{953E40E6-2066-7899-CBE5-F1E1A6BFDD5C}"/>
          </ac:spMkLst>
        </pc:spChg>
        <pc:spChg chg="add del mod ord">
          <ac:chgData name="Angela Williamson" userId="nCGUFqJ+fB27d3tTDo8GWGRriSLKJYcThCWS6trkjHw=" providerId="None" clId="Web-{BEFA222B-6F39-48D9-9911-037EAD7ACE8B}" dt="2023-02-26T19:43:06.108" v="641"/>
          <ac:spMkLst>
            <pc:docMk/>
            <pc:sldMk cId="1360214797" sldId="824"/>
            <ac:spMk id="36" creationId="{2F565E86-26CF-D22A-A0B3-2D41EE856776}"/>
          </ac:spMkLst>
        </pc:spChg>
        <pc:spChg chg="add del mod ord">
          <ac:chgData name="Angela Williamson" userId="nCGUFqJ+fB27d3tTDo8GWGRriSLKJYcThCWS6trkjHw=" providerId="None" clId="Web-{BEFA222B-6F39-48D9-9911-037EAD7ACE8B}" dt="2023-02-26T19:43:29.843" v="644"/>
          <ac:spMkLst>
            <pc:docMk/>
            <pc:sldMk cId="1360214797" sldId="824"/>
            <ac:spMk id="37" creationId="{6CC5F476-9488-091B-FDA8-93150238E13A}"/>
          </ac:spMkLst>
        </pc:spChg>
        <pc:graphicFrameChg chg="add del mod modGraphic">
          <ac:chgData name="Angela Williamson" userId="nCGUFqJ+fB27d3tTDo8GWGRriSLKJYcThCWS6trkjHw=" providerId="None" clId="Web-{BEFA222B-6F39-48D9-9911-037EAD7ACE8B}" dt="2023-02-26T19:28:01.641" v="581"/>
          <ac:graphicFrameMkLst>
            <pc:docMk/>
            <pc:sldMk cId="1360214797" sldId="824"/>
            <ac:graphicFrameMk id="6" creationId="{06A6826C-BC28-D93E-8916-ACBE9C3BAADE}"/>
          </ac:graphicFrameMkLst>
        </pc:graphicFrameChg>
        <pc:graphicFrameChg chg="add del mod ord modGraphic">
          <ac:chgData name="Angela Williamson" userId="nCGUFqJ+fB27d3tTDo8GWGRriSLKJYcThCWS6trkjHw=" providerId="None" clId="Web-{BEFA222B-6F39-48D9-9911-037EAD7ACE8B}" dt="2023-02-26T19:32:28.788" v="620"/>
          <ac:graphicFrameMkLst>
            <pc:docMk/>
            <pc:sldMk cId="1360214797" sldId="824"/>
            <ac:graphicFrameMk id="16" creationId="{EB1B6415-A049-9740-BD21-382931A9246F}"/>
          </ac:graphicFrameMkLst>
        </pc:graphicFrameChg>
        <pc:picChg chg="add del mod ord modCrop">
          <ac:chgData name="Angela Williamson" userId="nCGUFqJ+fB27d3tTDo8GWGRriSLKJYcThCWS6trkjHw=" providerId="None" clId="Web-{BEFA222B-6F39-48D9-9911-037EAD7ACE8B}" dt="2023-02-26T19:29:02.721" v="583"/>
          <ac:picMkLst>
            <pc:docMk/>
            <pc:sldMk cId="1360214797" sldId="824"/>
            <ac:picMk id="7" creationId="{25F6AFC1-07AD-9FF1-AC9B-310BA679B359}"/>
          </ac:picMkLst>
        </pc:picChg>
        <pc:picChg chg="add del mod ord modCrop">
          <ac:chgData name="Angela Williamson" userId="nCGUFqJ+fB27d3tTDo8GWGRriSLKJYcThCWS6trkjHw=" providerId="None" clId="Web-{BEFA222B-6F39-48D9-9911-037EAD7ACE8B}" dt="2023-02-26T19:29:08.893" v="585"/>
          <ac:picMkLst>
            <pc:docMk/>
            <pc:sldMk cId="1360214797" sldId="824"/>
            <ac:picMk id="8" creationId="{95250677-DCB0-CF8F-D0B9-E4BCAFCA0783}"/>
          </ac:picMkLst>
        </pc:picChg>
        <pc:picChg chg="add del mod ord modCrop">
          <ac:chgData name="Angela Williamson" userId="nCGUFqJ+fB27d3tTDo8GWGRriSLKJYcThCWS6trkjHw=" providerId="None" clId="Web-{BEFA222B-6F39-48D9-9911-037EAD7ACE8B}" dt="2023-02-26T19:29:29.175" v="587"/>
          <ac:picMkLst>
            <pc:docMk/>
            <pc:sldMk cId="1360214797" sldId="824"/>
            <ac:picMk id="9" creationId="{7C586EBD-7E30-D235-8FD1-59F7EC9544E6}"/>
          </ac:picMkLst>
        </pc:picChg>
        <pc:picChg chg="add del mod ord modCrop">
          <ac:chgData name="Angela Williamson" userId="nCGUFqJ+fB27d3tTDo8GWGRriSLKJYcThCWS6trkjHw=" providerId="None" clId="Web-{BEFA222B-6F39-48D9-9911-037EAD7ACE8B}" dt="2023-02-26T19:31:12.927" v="599"/>
          <ac:picMkLst>
            <pc:docMk/>
            <pc:sldMk cId="1360214797" sldId="824"/>
            <ac:picMk id="10" creationId="{93615BFD-FFB2-86DC-6582-20113B305346}"/>
          </ac:picMkLst>
        </pc:picChg>
        <pc:picChg chg="add del mod ord modCrop">
          <ac:chgData name="Angela Williamson" userId="nCGUFqJ+fB27d3tTDo8GWGRriSLKJYcThCWS6trkjHw=" providerId="None" clId="Web-{BEFA222B-6F39-48D9-9911-037EAD7ACE8B}" dt="2023-02-26T19:31:41.115" v="607"/>
          <ac:picMkLst>
            <pc:docMk/>
            <pc:sldMk cId="1360214797" sldId="824"/>
            <ac:picMk id="13" creationId="{17081034-FFEC-C030-76F8-6159932E5AA2}"/>
          </ac:picMkLst>
        </pc:picChg>
        <pc:picChg chg="add del mod ord modCrop">
          <ac:chgData name="Angela Williamson" userId="nCGUFqJ+fB27d3tTDo8GWGRriSLKJYcThCWS6trkjHw=" providerId="None" clId="Web-{BEFA222B-6F39-48D9-9911-037EAD7ACE8B}" dt="2023-02-26T19:42:42.592" v="638"/>
          <ac:picMkLst>
            <pc:docMk/>
            <pc:sldMk cId="1360214797" sldId="824"/>
            <ac:picMk id="23" creationId="{5C65F015-CDBE-99F7-3550-85021BF3C87F}"/>
          </ac:picMkLst>
        </pc:picChg>
        <pc:picChg chg="add mod ord modCrop">
          <ac:chgData name="Angela Williamson" userId="nCGUFqJ+fB27d3tTDo8GWGRriSLKJYcThCWS6trkjHw=" providerId="None" clId="Web-{BEFA222B-6F39-48D9-9911-037EAD7ACE8B}" dt="2023-02-26T19:45:06.345" v="659" actId="1076"/>
          <ac:picMkLst>
            <pc:docMk/>
            <pc:sldMk cId="1360214797" sldId="824"/>
            <ac:picMk id="24" creationId="{7FB73BEB-2F1E-0EA6-8F56-8109B9D74B5B}"/>
          </ac:picMkLst>
        </pc:picChg>
      </pc:sldChg>
      <pc:sldChg chg="modSp new del">
        <pc:chgData name="Angela Williamson" userId="nCGUFqJ+fB27d3tTDo8GWGRriSLKJYcThCWS6trkjHw=" providerId="None" clId="Web-{BEFA222B-6F39-48D9-9911-037EAD7ACE8B}" dt="2023-02-26T19:45:10.064" v="660"/>
        <pc:sldMkLst>
          <pc:docMk/>
          <pc:sldMk cId="828667389" sldId="825"/>
        </pc:sldMkLst>
        <pc:spChg chg="mod">
          <ac:chgData name="Angela Williamson" userId="nCGUFqJ+fB27d3tTDo8GWGRriSLKJYcThCWS6trkjHw=" providerId="None" clId="Web-{BEFA222B-6F39-48D9-9911-037EAD7ACE8B}" dt="2023-02-26T19:32:01.866" v="610" actId="20577"/>
          <ac:spMkLst>
            <pc:docMk/>
            <pc:sldMk cId="828667389" sldId="825"/>
            <ac:spMk id="4" creationId="{2A2A4670-867A-91C6-56C8-E9E199497DF2}"/>
          </ac:spMkLst>
        </pc:spChg>
      </pc:sldChg>
      <pc:sldChg chg="addSp delSp modSp new mod modClrScheme chgLayout">
        <pc:chgData name="Angela Williamson" userId="nCGUFqJ+fB27d3tTDo8GWGRriSLKJYcThCWS6trkjHw=" providerId="None" clId="Web-{BEFA222B-6F39-48D9-9911-037EAD7ACE8B}" dt="2023-02-26T19:51:18.291" v="741" actId="20577"/>
        <pc:sldMkLst>
          <pc:docMk/>
          <pc:sldMk cId="1617193772" sldId="825"/>
        </pc:sldMkLst>
        <pc:spChg chg="mod ord">
          <ac:chgData name="Angela Williamson" userId="nCGUFqJ+fB27d3tTDo8GWGRriSLKJYcThCWS6trkjHw=" providerId="None" clId="Web-{BEFA222B-6F39-48D9-9911-037EAD7ACE8B}" dt="2023-02-26T19:49:04.007" v="696" actId="20577"/>
          <ac:spMkLst>
            <pc:docMk/>
            <pc:sldMk cId="1617193772" sldId="825"/>
            <ac:spMk id="2" creationId="{E2F3AC9F-1CF8-F805-C67B-7D564A3F870E}"/>
          </ac:spMkLst>
        </pc:spChg>
        <pc:spChg chg="mod ord">
          <ac:chgData name="Angela Williamson" userId="nCGUFqJ+fB27d3tTDo8GWGRriSLKJYcThCWS6trkjHw=" providerId="None" clId="Web-{BEFA222B-6F39-48D9-9911-037EAD7ACE8B}" dt="2023-02-26T19:51:18.291" v="741" actId="20577"/>
          <ac:spMkLst>
            <pc:docMk/>
            <pc:sldMk cId="1617193772" sldId="825"/>
            <ac:spMk id="3" creationId="{4289FA2A-8201-2A65-4489-ACE2B98D7EC1}"/>
          </ac:spMkLst>
        </pc:spChg>
        <pc:spChg chg="del">
          <ac:chgData name="Angela Williamson" userId="nCGUFqJ+fB27d3tTDo8GWGRriSLKJYcThCWS6trkjHw=" providerId="None" clId="Web-{BEFA222B-6F39-48D9-9911-037EAD7ACE8B}" dt="2023-02-26T19:48:27.881" v="684"/>
          <ac:spMkLst>
            <pc:docMk/>
            <pc:sldMk cId="1617193772" sldId="825"/>
            <ac:spMk id="4" creationId="{DE88C7FA-E396-853C-E35D-35BCC4E30E6C}"/>
          </ac:spMkLst>
        </pc:spChg>
        <pc:spChg chg="del">
          <ac:chgData name="Angela Williamson" userId="nCGUFqJ+fB27d3tTDo8GWGRriSLKJYcThCWS6trkjHw=" providerId="None" clId="Web-{BEFA222B-6F39-48D9-9911-037EAD7ACE8B}" dt="2023-02-26T19:48:27.881" v="684"/>
          <ac:spMkLst>
            <pc:docMk/>
            <pc:sldMk cId="1617193772" sldId="825"/>
            <ac:spMk id="5" creationId="{96D89A11-FADD-58BD-C3AE-F7C5DF6D7BD4}"/>
          </ac:spMkLst>
        </pc:spChg>
        <pc:spChg chg="del">
          <ac:chgData name="Angela Williamson" userId="nCGUFqJ+fB27d3tTDo8GWGRriSLKJYcThCWS6trkjHw=" providerId="None" clId="Web-{BEFA222B-6F39-48D9-9911-037EAD7ACE8B}" dt="2023-02-26T19:48:27.881" v="684"/>
          <ac:spMkLst>
            <pc:docMk/>
            <pc:sldMk cId="1617193772" sldId="825"/>
            <ac:spMk id="6" creationId="{87E5367B-2B8E-ACF0-5887-438CF44456FB}"/>
          </ac:spMkLst>
        </pc:spChg>
        <pc:spChg chg="del">
          <ac:chgData name="Angela Williamson" userId="nCGUFqJ+fB27d3tTDo8GWGRriSLKJYcThCWS6trkjHw=" providerId="None" clId="Web-{BEFA222B-6F39-48D9-9911-037EAD7ACE8B}" dt="2023-02-26T19:48:27.881" v="684"/>
          <ac:spMkLst>
            <pc:docMk/>
            <pc:sldMk cId="1617193772" sldId="825"/>
            <ac:spMk id="7" creationId="{AED55CF4-EDB1-9278-A592-11EB6844B94E}"/>
          </ac:spMkLst>
        </pc:spChg>
        <pc:spChg chg="del">
          <ac:chgData name="Angela Williamson" userId="nCGUFqJ+fB27d3tTDo8GWGRriSLKJYcThCWS6trkjHw=" providerId="None" clId="Web-{BEFA222B-6F39-48D9-9911-037EAD7ACE8B}" dt="2023-02-26T19:48:27.881" v="684"/>
          <ac:spMkLst>
            <pc:docMk/>
            <pc:sldMk cId="1617193772" sldId="825"/>
            <ac:spMk id="8" creationId="{C48066EB-D882-F350-E0DF-B3743F49F801}"/>
          </ac:spMkLst>
        </pc:spChg>
        <pc:spChg chg="add del mod ord">
          <ac:chgData name="Angela Williamson" userId="nCGUFqJ+fB27d3tTDo8GWGRriSLKJYcThCWS6trkjHw=" providerId="None" clId="Web-{BEFA222B-6F39-48D9-9911-037EAD7ACE8B}" dt="2023-02-26T19:49:28.117" v="697"/>
          <ac:spMkLst>
            <pc:docMk/>
            <pc:sldMk cId="1617193772" sldId="825"/>
            <ac:spMk id="9" creationId="{FF64C0CF-91B0-7673-1EDF-E1017A10F31C}"/>
          </ac:spMkLst>
        </pc:spChg>
        <pc:picChg chg="add mod ord modCrop">
          <ac:chgData name="Angela Williamson" userId="nCGUFqJ+fB27d3tTDo8GWGRriSLKJYcThCWS6trkjHw=" providerId="None" clId="Web-{BEFA222B-6F39-48D9-9911-037EAD7ACE8B}" dt="2023-02-26T19:49:28.117" v="697"/>
          <ac:picMkLst>
            <pc:docMk/>
            <pc:sldMk cId="1617193772" sldId="825"/>
            <ac:picMk id="10" creationId="{6875634A-7F54-FF43-4200-D42488AC3242}"/>
          </ac:picMkLst>
        </pc:picChg>
      </pc:sldChg>
    </pc:docChg>
  </pc:docChgLst>
  <pc:docChgLst>
    <pc:chgData name="Bonny Ray" clId="Web-{53B5AD14-956C-479C-9B64-EBE98370A357}"/>
    <pc:docChg chg="modSld">
      <pc:chgData name="Bonny Ray" userId="" providerId="" clId="Web-{53B5AD14-956C-479C-9B64-EBE98370A357}" dt="2023-08-11T04:52:00.093" v="127" actId="20577"/>
      <pc:docMkLst>
        <pc:docMk/>
      </pc:docMkLst>
      <pc:sldChg chg="modSp">
        <pc:chgData name="Bonny Ray" userId="" providerId="" clId="Web-{53B5AD14-956C-479C-9B64-EBE98370A357}" dt="2023-08-11T04:47:20.867" v="4" actId="20577"/>
        <pc:sldMkLst>
          <pc:docMk/>
          <pc:sldMk cId="1038677208" sldId="864"/>
        </pc:sldMkLst>
        <pc:spChg chg="mod">
          <ac:chgData name="Bonny Ray" userId="" providerId="" clId="Web-{53B5AD14-956C-479C-9B64-EBE98370A357}" dt="2023-08-11T04:47:20.867" v="4" actId="20577"/>
          <ac:spMkLst>
            <pc:docMk/>
            <pc:sldMk cId="1038677208" sldId="864"/>
            <ac:spMk id="33" creationId="{A05ED4DC-CD0F-295C-4AD1-AC7C05B0B604}"/>
          </ac:spMkLst>
        </pc:spChg>
      </pc:sldChg>
      <pc:sldChg chg="modSp">
        <pc:chgData name="Bonny Ray" userId="" providerId="" clId="Web-{53B5AD14-956C-479C-9B64-EBE98370A357}" dt="2023-08-11T04:50:13.824" v="111" actId="20577"/>
        <pc:sldMkLst>
          <pc:docMk/>
          <pc:sldMk cId="1028447500" sldId="870"/>
        </pc:sldMkLst>
        <pc:spChg chg="mod">
          <ac:chgData name="Bonny Ray" userId="" providerId="" clId="Web-{53B5AD14-956C-479C-9B64-EBE98370A357}" dt="2023-08-11T04:48:39.791" v="16" actId="20577"/>
          <ac:spMkLst>
            <pc:docMk/>
            <pc:sldMk cId="1028447500" sldId="870"/>
            <ac:spMk id="9" creationId="{8CAB0FD9-0DA4-AA2D-440A-9C074369A81C}"/>
          </ac:spMkLst>
        </pc:spChg>
        <pc:spChg chg="mod">
          <ac:chgData name="Bonny Ray" userId="" providerId="" clId="Web-{53B5AD14-956C-479C-9B64-EBE98370A357}" dt="2023-08-11T04:50:13.824" v="111" actId="20577"/>
          <ac:spMkLst>
            <pc:docMk/>
            <pc:sldMk cId="1028447500" sldId="870"/>
            <ac:spMk id="10" creationId="{AA170FEA-A149-365C-FB20-CE4DA45A61E3}"/>
          </ac:spMkLst>
        </pc:spChg>
      </pc:sldChg>
      <pc:sldChg chg="modSp">
        <pc:chgData name="Bonny Ray" userId="" providerId="" clId="Web-{53B5AD14-956C-479C-9B64-EBE98370A357}" dt="2023-08-11T04:52:00.093" v="127" actId="20577"/>
        <pc:sldMkLst>
          <pc:docMk/>
          <pc:sldMk cId="4270206958" sldId="874"/>
        </pc:sldMkLst>
        <pc:spChg chg="mod">
          <ac:chgData name="Bonny Ray" userId="" providerId="" clId="Web-{53B5AD14-956C-479C-9B64-EBE98370A357}" dt="2023-08-11T04:52:00.093" v="127" actId="20577"/>
          <ac:spMkLst>
            <pc:docMk/>
            <pc:sldMk cId="4270206958" sldId="874"/>
            <ac:spMk id="2" creationId="{5A9345E4-34C9-AB9B-392C-7F8E0C1E206A}"/>
          </ac:spMkLst>
        </pc:spChg>
      </pc:sldChg>
    </pc:docChg>
  </pc:docChgLst>
  <pc:docChgLst>
    <pc:chgData name="Robbin Sim" clId="Web-{EA9BD12C-2613-4AB6-8A96-4A344CD9E283}"/>
    <pc:docChg chg="modSld">
      <pc:chgData name="Robbin Sim" userId="" providerId="" clId="Web-{EA9BD12C-2613-4AB6-8A96-4A344CD9E283}" dt="2023-10-03T00:05:01.790" v="36" actId="20577"/>
      <pc:docMkLst>
        <pc:docMk/>
      </pc:docMkLst>
      <pc:sldChg chg="modSp">
        <pc:chgData name="Robbin Sim" userId="" providerId="" clId="Web-{EA9BD12C-2613-4AB6-8A96-4A344CD9E283}" dt="2023-10-03T00:05:01.790" v="36" actId="20577"/>
        <pc:sldMkLst>
          <pc:docMk/>
          <pc:sldMk cId="383054595" sldId="881"/>
        </pc:sldMkLst>
        <pc:spChg chg="mod">
          <ac:chgData name="Robbin Sim" userId="" providerId="" clId="Web-{EA9BD12C-2613-4AB6-8A96-4A344CD9E283}" dt="2023-10-03T00:05:01.790" v="36" actId="20577"/>
          <ac:spMkLst>
            <pc:docMk/>
            <pc:sldMk cId="383054595" sldId="881"/>
            <ac:spMk id="2" creationId="{3AC10F91-E92C-35C1-1D46-E72B4B65A527}"/>
          </ac:spMkLst>
        </pc:spChg>
      </pc:sldChg>
      <pc:sldChg chg="modSp">
        <pc:chgData name="Robbin Sim" userId="" providerId="" clId="Web-{EA9BD12C-2613-4AB6-8A96-4A344CD9E283}" dt="2023-10-03T00:04:25.320" v="34" actId="20577"/>
        <pc:sldMkLst>
          <pc:docMk/>
          <pc:sldMk cId="1716134746" sldId="885"/>
        </pc:sldMkLst>
        <pc:spChg chg="mod">
          <ac:chgData name="Robbin Sim" userId="" providerId="" clId="Web-{EA9BD12C-2613-4AB6-8A96-4A344CD9E283}" dt="2023-10-03T00:04:25.320" v="34" actId="20577"/>
          <ac:spMkLst>
            <pc:docMk/>
            <pc:sldMk cId="1716134746" sldId="885"/>
            <ac:spMk id="4" creationId="{95BEACB3-1E0D-AF39-C369-EB01516A1E05}"/>
          </ac:spMkLst>
        </pc:spChg>
      </pc:sldChg>
    </pc:docChg>
  </pc:docChgLst>
  <pc:docChgLst>
    <pc:chgData name="Steve Nash" clId="Web-{88BCF6E5-3616-4C25-A97D-3659D434E22F}"/>
    <pc:docChg chg="modSld">
      <pc:chgData name="Steve Nash" userId="" providerId="" clId="Web-{88BCF6E5-3616-4C25-A97D-3659D434E22F}" dt="2023-02-10T16:18:55.044" v="45" actId="1076"/>
      <pc:docMkLst>
        <pc:docMk/>
      </pc:docMkLst>
      <pc:sldChg chg="modSp">
        <pc:chgData name="Steve Nash" userId="" providerId="" clId="Web-{88BCF6E5-3616-4C25-A97D-3659D434E22F}" dt="2023-02-10T16:18:34.527" v="44" actId="20577"/>
        <pc:sldMkLst>
          <pc:docMk/>
          <pc:sldMk cId="1781431270" sldId="304"/>
        </pc:sldMkLst>
        <pc:spChg chg="mod">
          <ac:chgData name="Steve Nash" userId="" providerId="" clId="Web-{88BCF6E5-3616-4C25-A97D-3659D434E22F}" dt="2023-02-10T16:18:34.527" v="44" actId="20577"/>
          <ac:spMkLst>
            <pc:docMk/>
            <pc:sldMk cId="1781431270" sldId="304"/>
            <ac:spMk id="7" creationId="{A21FA1C9-05BA-F82A-1954-9A2AD92B08C3}"/>
          </ac:spMkLst>
        </pc:spChg>
      </pc:sldChg>
      <pc:sldChg chg="modSp">
        <pc:chgData name="Steve Nash" userId="" providerId="" clId="Web-{88BCF6E5-3616-4C25-A97D-3659D434E22F}" dt="2023-02-10T16:18:55.044" v="45" actId="1076"/>
        <pc:sldMkLst>
          <pc:docMk/>
          <pc:sldMk cId="3814658140" sldId="315"/>
        </pc:sldMkLst>
        <pc:spChg chg="mod">
          <ac:chgData name="Steve Nash" userId="" providerId="" clId="Web-{88BCF6E5-3616-4C25-A97D-3659D434E22F}" dt="2023-02-10T16:18:55.044" v="45" actId="1076"/>
          <ac:spMkLst>
            <pc:docMk/>
            <pc:sldMk cId="3814658140" sldId="315"/>
            <ac:spMk id="4" creationId="{13923E9E-B63C-E87E-A001-0A00AA0D2A77}"/>
          </ac:spMkLst>
        </pc:spChg>
      </pc:sldChg>
    </pc:docChg>
  </pc:docChgLst>
  <pc:docChgLst>
    <pc:chgData name="Steve Nash" clId="Web-{5FE3874B-69FD-4C70-B4F6-0993E1618E06}"/>
    <pc:docChg chg="modSld">
      <pc:chgData name="Steve Nash" userId="" providerId="" clId="Web-{5FE3874B-69FD-4C70-B4F6-0993E1618E06}" dt="2023-10-31T22:47:04.041" v="24" actId="14100"/>
      <pc:docMkLst>
        <pc:docMk/>
      </pc:docMkLst>
      <pc:sldChg chg="addSp delSp modSp">
        <pc:chgData name="Steve Nash" userId="" providerId="" clId="Web-{5FE3874B-69FD-4C70-B4F6-0993E1618E06}" dt="2023-10-31T22:43:06.637" v="18"/>
        <pc:sldMkLst>
          <pc:docMk/>
          <pc:sldMk cId="333602311" sldId="884"/>
        </pc:sldMkLst>
        <pc:spChg chg="del">
          <ac:chgData name="Steve Nash" userId="" providerId="" clId="Web-{5FE3874B-69FD-4C70-B4F6-0993E1618E06}" dt="2023-10-31T22:43:06.637" v="18"/>
          <ac:spMkLst>
            <pc:docMk/>
            <pc:sldMk cId="333602311" sldId="884"/>
            <ac:spMk id="5" creationId="{AF9C1121-3337-9184-37AA-F5FDD4CEFF2A}"/>
          </ac:spMkLst>
        </pc:spChg>
        <pc:picChg chg="add mod ord">
          <ac:chgData name="Steve Nash" userId="" providerId="" clId="Web-{5FE3874B-69FD-4C70-B4F6-0993E1618E06}" dt="2023-10-31T22:43:06.637" v="18"/>
          <ac:picMkLst>
            <pc:docMk/>
            <pc:sldMk cId="333602311" sldId="884"/>
            <ac:picMk id="3" creationId="{09496AE9-661E-80AF-513B-C03A189B5181}"/>
          </ac:picMkLst>
        </pc:picChg>
      </pc:sldChg>
      <pc:sldChg chg="addSp modSp">
        <pc:chgData name="Steve Nash" userId="" providerId="" clId="Web-{5FE3874B-69FD-4C70-B4F6-0993E1618E06}" dt="2023-10-31T22:47:04.041" v="24" actId="14100"/>
        <pc:sldMkLst>
          <pc:docMk/>
          <pc:sldMk cId="834799911" sldId="886"/>
        </pc:sldMkLst>
        <pc:spChg chg="mod">
          <ac:chgData name="Steve Nash" userId="" providerId="" clId="Web-{5FE3874B-69FD-4C70-B4F6-0993E1618E06}" dt="2023-10-31T22:47:04.041" v="24" actId="14100"/>
          <ac:spMkLst>
            <pc:docMk/>
            <pc:sldMk cId="834799911" sldId="886"/>
            <ac:spMk id="2" creationId="{00000000-0000-0000-0000-000000000000}"/>
          </ac:spMkLst>
        </pc:spChg>
        <pc:spChg chg="mod">
          <ac:chgData name="Steve Nash" userId="" providerId="" clId="Web-{5FE3874B-69FD-4C70-B4F6-0993E1618E06}" dt="2023-10-31T22:39:33.703" v="6" actId="20577"/>
          <ac:spMkLst>
            <pc:docMk/>
            <pc:sldMk cId="834799911" sldId="886"/>
            <ac:spMk id="7" creationId="{D339FA4A-44D9-6472-6753-96D4BD728599}"/>
          </ac:spMkLst>
        </pc:spChg>
        <pc:spChg chg="mod">
          <ac:chgData name="Steve Nash" userId="" providerId="" clId="Web-{5FE3874B-69FD-4C70-B4F6-0993E1618E06}" dt="2023-10-31T22:39:50.813" v="13" actId="20577"/>
          <ac:spMkLst>
            <pc:docMk/>
            <pc:sldMk cId="834799911" sldId="886"/>
            <ac:spMk id="8" creationId="{79EF61E7-9900-C9FB-6B1D-C1153C8FF885}"/>
          </ac:spMkLst>
        </pc:spChg>
        <pc:picChg chg="add mod">
          <ac:chgData name="Steve Nash" userId="" providerId="" clId="Web-{5FE3874B-69FD-4C70-B4F6-0993E1618E06}" dt="2023-10-31T22:41:23.475" v="17" actId="1076"/>
          <ac:picMkLst>
            <pc:docMk/>
            <pc:sldMk cId="834799911" sldId="886"/>
            <ac:picMk id="3" creationId="{FE7B49CD-D9C7-75FC-30FA-5D08CB497DDF}"/>
          </ac:picMkLst>
        </pc:picChg>
      </pc:sldChg>
      <pc:sldChg chg="addSp delSp modSp">
        <pc:chgData name="Steve Nash" userId="" providerId="" clId="Web-{5FE3874B-69FD-4C70-B4F6-0993E1618E06}" dt="2023-10-31T22:46:25.742" v="19"/>
        <pc:sldMkLst>
          <pc:docMk/>
          <pc:sldMk cId="1302284121" sldId="887"/>
        </pc:sldMkLst>
        <pc:spChg chg="del">
          <ac:chgData name="Steve Nash" userId="" providerId="" clId="Web-{5FE3874B-69FD-4C70-B4F6-0993E1618E06}" dt="2023-10-31T22:46:25.742" v="19"/>
          <ac:spMkLst>
            <pc:docMk/>
            <pc:sldMk cId="1302284121" sldId="887"/>
            <ac:spMk id="5" creationId="{710F50DC-BE4E-EB7C-F669-57407C0E62E8}"/>
          </ac:spMkLst>
        </pc:spChg>
        <pc:picChg chg="add mod ord">
          <ac:chgData name="Steve Nash" userId="" providerId="" clId="Web-{5FE3874B-69FD-4C70-B4F6-0993E1618E06}" dt="2023-10-31T22:46:25.742" v="19"/>
          <ac:picMkLst>
            <pc:docMk/>
            <pc:sldMk cId="1302284121" sldId="887"/>
            <ac:picMk id="3" creationId="{5BA30F07-E811-B1D5-AA8C-C48A60F7FB7C}"/>
          </ac:picMkLst>
        </pc:picChg>
      </pc:sldChg>
    </pc:docChg>
  </pc:docChgLst>
  <pc:docChgLst>
    <pc:chgData name="Melissa Medina" clId="Web-{EE287639-1D1F-4541-ADE7-FE6A13190039}"/>
    <pc:docChg chg="addSld delSld">
      <pc:chgData name="Melissa Medina" userId="" providerId="" clId="Web-{EE287639-1D1F-4541-ADE7-FE6A13190039}" dt="2024-01-03T22:33:48.440" v="3"/>
      <pc:docMkLst>
        <pc:docMk/>
      </pc:docMkLst>
      <pc:sldChg chg="add del">
        <pc:chgData name="Melissa Medina" userId="" providerId="" clId="Web-{EE287639-1D1F-4541-ADE7-FE6A13190039}" dt="2024-01-03T22:33:42.487" v="2"/>
        <pc:sldMkLst>
          <pc:docMk/>
          <pc:sldMk cId="1244612676" sldId="258"/>
        </pc:sldMkLst>
      </pc:sldChg>
      <pc:sldChg chg="new del">
        <pc:chgData name="Melissa Medina" userId="" providerId="" clId="Web-{EE287639-1D1F-4541-ADE7-FE6A13190039}" dt="2024-01-03T22:33:48.440" v="3"/>
        <pc:sldMkLst>
          <pc:docMk/>
          <pc:sldMk cId="3776421524" sldId="850"/>
        </pc:sldMkLst>
      </pc:sldChg>
      <pc:sldMasterChg chg="addSldLayout delSldLayout">
        <pc:chgData name="Melissa Medina" userId="" providerId="" clId="Web-{EE287639-1D1F-4541-ADE7-FE6A13190039}" dt="2024-01-03T22:33:42.487" v="2"/>
        <pc:sldMasterMkLst>
          <pc:docMk/>
          <pc:sldMasterMk cId="1002601622" sldId="2147483660"/>
        </pc:sldMasterMkLst>
        <pc:sldLayoutChg chg="add del">
          <pc:chgData name="Melissa Medina" userId="" providerId="" clId="Web-{EE287639-1D1F-4541-ADE7-FE6A13190039}" dt="2024-01-03T22:33:42.487" v="2"/>
          <pc:sldLayoutMkLst>
            <pc:docMk/>
            <pc:sldMasterMk cId="1002601622" sldId="2147483660"/>
            <pc:sldLayoutMk cId="1911908587" sldId="2147483692"/>
          </pc:sldLayoutMkLst>
        </pc:sldLayoutChg>
      </pc:sldMasterChg>
    </pc:docChg>
  </pc:docChgLst>
  <pc:docChgLst>
    <pc:chgData name="Angela Williamson" clId="Web-{9EACCA01-5427-4869-AED7-7F8979539359}"/>
    <pc:docChg chg="modSld">
      <pc:chgData name="Angela Williamson" userId="" providerId="" clId="Web-{9EACCA01-5427-4869-AED7-7F8979539359}" dt="2023-10-10T04:30:07.246" v="419" actId="20577"/>
      <pc:docMkLst>
        <pc:docMk/>
      </pc:docMkLst>
      <pc:sldChg chg="modSp">
        <pc:chgData name="Angela Williamson" userId="" providerId="" clId="Web-{9EACCA01-5427-4869-AED7-7F8979539359}" dt="2023-10-10T04:20:03.606" v="36" actId="20577"/>
        <pc:sldMkLst>
          <pc:docMk/>
          <pc:sldMk cId="3814658140" sldId="315"/>
        </pc:sldMkLst>
        <pc:spChg chg="mod">
          <ac:chgData name="Angela Williamson" userId="" providerId="" clId="Web-{9EACCA01-5427-4869-AED7-7F8979539359}" dt="2023-10-10T04:20:03.606" v="36" actId="20577"/>
          <ac:spMkLst>
            <pc:docMk/>
            <pc:sldMk cId="3814658140" sldId="315"/>
            <ac:spMk id="4" creationId="{13923E9E-B63C-E87E-A001-0A00AA0D2A77}"/>
          </ac:spMkLst>
        </pc:spChg>
      </pc:sldChg>
      <pc:sldChg chg="modSp">
        <pc:chgData name="Angela Williamson" userId="" providerId="" clId="Web-{9EACCA01-5427-4869-AED7-7F8979539359}" dt="2023-10-10T04:30:07.246" v="419" actId="20577"/>
        <pc:sldMkLst>
          <pc:docMk/>
          <pc:sldMk cId="562082785" sldId="880"/>
        </pc:sldMkLst>
        <pc:spChg chg="mod">
          <ac:chgData name="Angela Williamson" userId="" providerId="" clId="Web-{9EACCA01-5427-4869-AED7-7F8979539359}" dt="2023-10-10T04:30:07.246" v="419" actId="20577"/>
          <ac:spMkLst>
            <pc:docMk/>
            <pc:sldMk cId="562082785" sldId="880"/>
            <ac:spMk id="4" creationId="{69126BD8-5EE2-E382-A29A-A430335C7454}"/>
          </ac:spMkLst>
        </pc:spChg>
      </pc:sldChg>
    </pc:docChg>
  </pc:docChgLst>
  <pc:docChgLst>
    <pc:chgData name="Steve Nash" clId="Web-{F8589784-3088-40D3-A8A4-94C2AD2BAD2D}"/>
    <pc:docChg chg="modSld">
      <pc:chgData name="Steve Nash" userId="" providerId="" clId="Web-{F8589784-3088-40D3-A8A4-94C2AD2BAD2D}" dt="2023-09-05T17:03:09.982" v="349" actId="20577"/>
      <pc:docMkLst>
        <pc:docMk/>
      </pc:docMkLst>
      <pc:sldChg chg="modSp">
        <pc:chgData name="Steve Nash" userId="" providerId="" clId="Web-{F8589784-3088-40D3-A8A4-94C2AD2BAD2D}" dt="2023-09-05T16:59:59.821" v="317" actId="20577"/>
        <pc:sldMkLst>
          <pc:docMk/>
          <pc:sldMk cId="1444264316" sldId="854"/>
        </pc:sldMkLst>
        <pc:spChg chg="mod">
          <ac:chgData name="Steve Nash" userId="" providerId="" clId="Web-{F8589784-3088-40D3-A8A4-94C2AD2BAD2D}" dt="2023-09-05T16:59:59.821" v="317" actId="20577"/>
          <ac:spMkLst>
            <pc:docMk/>
            <pc:sldMk cId="1444264316" sldId="854"/>
            <ac:spMk id="3" creationId="{CC93A5BC-AEA0-1DD8-1B1F-780734CE43AE}"/>
          </ac:spMkLst>
        </pc:spChg>
      </pc:sldChg>
      <pc:sldChg chg="modSp">
        <pc:chgData name="Steve Nash" userId="" providerId="" clId="Web-{F8589784-3088-40D3-A8A4-94C2AD2BAD2D}" dt="2023-09-05T17:03:09.982" v="349" actId="20577"/>
        <pc:sldMkLst>
          <pc:docMk/>
          <pc:sldMk cId="1061970074" sldId="875"/>
        </pc:sldMkLst>
        <pc:spChg chg="mod">
          <ac:chgData name="Steve Nash" userId="" providerId="" clId="Web-{F8589784-3088-40D3-A8A4-94C2AD2BAD2D}" dt="2023-09-05T17:03:09.982" v="349" actId="20577"/>
          <ac:spMkLst>
            <pc:docMk/>
            <pc:sldMk cId="1061970074" sldId="875"/>
            <ac:spMk id="3" creationId="{CC93A5BC-AEA0-1DD8-1B1F-780734CE43AE}"/>
          </ac:spMkLst>
        </pc:spChg>
      </pc:sldChg>
    </pc:docChg>
  </pc:docChgLst>
  <pc:docChgLst>
    <pc:chgData name="Brittany R McDonald" clId="Web-{54E96FD0-DD63-4EBA-B644-82985F8DD920}"/>
    <pc:docChg chg="addSld modSld">
      <pc:chgData name="Brittany R McDonald" userId="" providerId="" clId="Web-{54E96FD0-DD63-4EBA-B644-82985F8DD920}" dt="2023-11-06T23:56:50.345" v="246" actId="20577"/>
      <pc:docMkLst>
        <pc:docMk/>
      </pc:docMkLst>
      <pc:sldChg chg="modSp">
        <pc:chgData name="Brittany R McDonald" userId="" providerId="" clId="Web-{54E96FD0-DD63-4EBA-B644-82985F8DD920}" dt="2023-11-06T23:36:28.381" v="29" actId="20577"/>
        <pc:sldMkLst>
          <pc:docMk/>
          <pc:sldMk cId="4231928049" sldId="267"/>
        </pc:sldMkLst>
        <pc:spChg chg="mod">
          <ac:chgData name="Brittany R McDonald" userId="" providerId="" clId="Web-{54E96FD0-DD63-4EBA-B644-82985F8DD920}" dt="2023-11-06T23:36:28.381" v="29" actId="20577"/>
          <ac:spMkLst>
            <pc:docMk/>
            <pc:sldMk cId="4231928049" sldId="267"/>
            <ac:spMk id="4" creationId="{13923E9E-B63C-E87E-A001-0A00AA0D2A77}"/>
          </ac:spMkLst>
        </pc:spChg>
      </pc:sldChg>
      <pc:sldChg chg="addSp delSp modSp">
        <pc:chgData name="Brittany R McDonald" userId="" providerId="" clId="Web-{54E96FD0-DD63-4EBA-B644-82985F8DD920}" dt="2023-11-06T23:56:50.345" v="246" actId="20577"/>
        <pc:sldMkLst>
          <pc:docMk/>
          <pc:sldMk cId="1201985944" sldId="890"/>
        </pc:sldMkLst>
        <pc:spChg chg="mod">
          <ac:chgData name="Brittany R McDonald" userId="" providerId="" clId="Web-{54E96FD0-DD63-4EBA-B644-82985F8DD920}" dt="2023-11-06T23:36:50.741" v="34" actId="20577"/>
          <ac:spMkLst>
            <pc:docMk/>
            <pc:sldMk cId="1201985944" sldId="890"/>
            <ac:spMk id="2" creationId="{00000000-0000-0000-0000-000000000000}"/>
          </ac:spMkLst>
        </pc:spChg>
        <pc:spChg chg="mod">
          <ac:chgData name="Brittany R McDonald" userId="" providerId="" clId="Web-{54E96FD0-DD63-4EBA-B644-82985F8DD920}" dt="2023-11-06T23:56:50.345" v="246" actId="20577"/>
          <ac:spMkLst>
            <pc:docMk/>
            <pc:sldMk cId="1201985944" sldId="890"/>
            <ac:spMk id="4" creationId="{13923E9E-B63C-E87E-A001-0A00AA0D2A77}"/>
          </ac:spMkLst>
        </pc:spChg>
        <pc:spChg chg="del">
          <ac:chgData name="Brittany R McDonald" userId="" providerId="" clId="Web-{54E96FD0-DD63-4EBA-B644-82985F8DD920}" dt="2023-11-06T23:37:20.461" v="35"/>
          <ac:spMkLst>
            <pc:docMk/>
            <pc:sldMk cId="1201985944" sldId="890"/>
            <ac:spMk id="5" creationId="{710F50DC-BE4E-EB7C-F669-57407C0E62E8}"/>
          </ac:spMkLst>
        </pc:spChg>
        <pc:picChg chg="add mod ord">
          <ac:chgData name="Brittany R McDonald" userId="" providerId="" clId="Web-{54E96FD0-DD63-4EBA-B644-82985F8DD920}" dt="2023-11-06T23:37:20.461" v="35"/>
          <ac:picMkLst>
            <pc:docMk/>
            <pc:sldMk cId="1201985944" sldId="890"/>
            <ac:picMk id="3" creationId="{80CDB637-6F6D-36C4-A5A3-7A5FADA3F9F6}"/>
          </ac:picMkLst>
        </pc:picChg>
        <pc:picChg chg="add mod">
          <ac:chgData name="Brittany R McDonald" userId="" providerId="" clId="Web-{54E96FD0-DD63-4EBA-B644-82985F8DD920}" dt="2023-11-06T23:54:51.216" v="243" actId="1076"/>
          <ac:picMkLst>
            <pc:docMk/>
            <pc:sldMk cId="1201985944" sldId="890"/>
            <ac:picMk id="6" creationId="{10103A06-6E15-D24D-10B8-DA44E8EFF396}"/>
          </ac:picMkLst>
        </pc:picChg>
        <pc:picChg chg="add del mod">
          <ac:chgData name="Brittany R McDonald" userId="" providerId="" clId="Web-{54E96FD0-DD63-4EBA-B644-82985F8DD920}" dt="2023-11-06T23:53:26.838" v="230"/>
          <ac:picMkLst>
            <pc:docMk/>
            <pc:sldMk cId="1201985944" sldId="890"/>
            <ac:picMk id="7" creationId="{8728F83B-827C-6310-B3E1-6A71056F1864}"/>
          </ac:picMkLst>
        </pc:picChg>
        <pc:picChg chg="add mod">
          <ac:chgData name="Brittany R McDonald" userId="" providerId="" clId="Web-{54E96FD0-DD63-4EBA-B644-82985F8DD920}" dt="2023-11-06T23:54:55.341" v="244" actId="1076"/>
          <ac:picMkLst>
            <pc:docMk/>
            <pc:sldMk cId="1201985944" sldId="890"/>
            <ac:picMk id="8" creationId="{C90EB0B9-B362-14F1-9525-133A0E225CED}"/>
          </ac:picMkLst>
        </pc:picChg>
      </pc:sldChg>
      <pc:sldChg chg="add replId">
        <pc:chgData name="Brittany R McDonald" userId="" providerId="" clId="Web-{54E96FD0-DD63-4EBA-B644-82985F8DD920}" dt="2023-11-06T23:36:37.709" v="30"/>
        <pc:sldMkLst>
          <pc:docMk/>
          <pc:sldMk cId="2193209155" sldId="891"/>
        </pc:sldMkLst>
      </pc:sldChg>
    </pc:docChg>
  </pc:docChgLst>
  <pc:docChgLst>
    <pc:chgData name="Carol Millie" userId="mWpb/DHaQXvTMbL2FUnLUoqMBZnbE7O53R1GzQpkaO8=" providerId="None" clId="Web-{CB019398-8AC5-4310-BB82-8158DFC4186C}"/>
    <pc:docChg chg="modSld">
      <pc:chgData name="Carol Millie" userId="mWpb/DHaQXvTMbL2FUnLUoqMBZnbE7O53R1GzQpkaO8=" providerId="None" clId="Web-{CB019398-8AC5-4310-BB82-8158DFC4186C}" dt="2023-06-06T23:02:52.917" v="499" actId="20577"/>
      <pc:docMkLst>
        <pc:docMk/>
      </pc:docMkLst>
      <pc:sldChg chg="modSp">
        <pc:chgData name="Carol Millie" userId="mWpb/DHaQXvTMbL2FUnLUoqMBZnbE7O53R1GzQpkaO8=" providerId="None" clId="Web-{CB019398-8AC5-4310-BB82-8158DFC4186C}" dt="2023-06-06T23:02:52.917" v="499" actId="20577"/>
        <pc:sldMkLst>
          <pc:docMk/>
          <pc:sldMk cId="1283819849" sldId="855"/>
        </pc:sldMkLst>
        <pc:spChg chg="mod">
          <ac:chgData name="Carol Millie" userId="mWpb/DHaQXvTMbL2FUnLUoqMBZnbE7O53R1GzQpkaO8=" providerId="None" clId="Web-{CB019398-8AC5-4310-BB82-8158DFC4186C}" dt="2023-06-06T22:50:38.606" v="316" actId="20577"/>
          <ac:spMkLst>
            <pc:docMk/>
            <pc:sldMk cId="1283819849" sldId="855"/>
            <ac:spMk id="2" creationId="{1C15BD54-B82D-6BB5-DFF4-9E5174F4C67A}"/>
          </ac:spMkLst>
        </pc:spChg>
        <pc:spChg chg="mod">
          <ac:chgData name="Carol Millie" userId="mWpb/DHaQXvTMbL2FUnLUoqMBZnbE7O53R1GzQpkaO8=" providerId="None" clId="Web-{CB019398-8AC5-4310-BB82-8158DFC4186C}" dt="2023-06-06T23:02:52.917" v="499" actId="20577"/>
          <ac:spMkLst>
            <pc:docMk/>
            <pc:sldMk cId="1283819849" sldId="855"/>
            <ac:spMk id="3" creationId="{CC93A5BC-AEA0-1DD8-1B1F-780734CE43AE}"/>
          </ac:spMkLst>
        </pc:spChg>
      </pc:sldChg>
    </pc:docChg>
  </pc:docChgLst>
  <pc:docChgLst>
    <pc:chgData name="Steve Nash" clId="Web-{D0DCE4E0-3316-4679-B538-C3443B5DF6D2}"/>
    <pc:docChg chg="modSld">
      <pc:chgData name="Steve Nash" userId="" providerId="" clId="Web-{D0DCE4E0-3316-4679-B538-C3443B5DF6D2}" dt="2023-10-31T19:14:29.894" v="156" actId="20577"/>
      <pc:docMkLst>
        <pc:docMk/>
      </pc:docMkLst>
      <pc:sldChg chg="modSp">
        <pc:chgData name="Steve Nash" userId="" providerId="" clId="Web-{D0DCE4E0-3316-4679-B538-C3443B5DF6D2}" dt="2023-10-31T19:14:29.894" v="156" actId="20577"/>
        <pc:sldMkLst>
          <pc:docMk/>
          <pc:sldMk cId="1302284121" sldId="887"/>
        </pc:sldMkLst>
        <pc:spChg chg="mod">
          <ac:chgData name="Steve Nash" userId="" providerId="" clId="Web-{D0DCE4E0-3316-4679-B538-C3443B5DF6D2}" dt="2023-10-31T19:14:29.894" v="156" actId="20577"/>
          <ac:spMkLst>
            <pc:docMk/>
            <pc:sldMk cId="1302284121" sldId="887"/>
            <ac:spMk id="4" creationId="{13923E9E-B63C-E87E-A001-0A00AA0D2A77}"/>
          </ac:spMkLst>
        </pc:spChg>
      </pc:sldChg>
    </pc:docChg>
  </pc:docChgLst>
  <pc:docChgLst>
    <pc:chgData name="Claudia Hamilton" clId="Web-{2DA2263E-AC9B-4335-8491-B574200B77C9}"/>
    <pc:docChg chg="modSld">
      <pc:chgData name="Claudia Hamilton" userId="" providerId="" clId="Web-{2DA2263E-AC9B-4335-8491-B574200B77C9}" dt="2023-09-29T16:10:09.060" v="4" actId="20577"/>
      <pc:docMkLst>
        <pc:docMk/>
      </pc:docMkLst>
      <pc:sldChg chg="modSp">
        <pc:chgData name="Claudia Hamilton" userId="" providerId="" clId="Web-{2DA2263E-AC9B-4335-8491-B574200B77C9}" dt="2023-09-29T16:10:09.060" v="4" actId="20577"/>
        <pc:sldMkLst>
          <pc:docMk/>
          <pc:sldMk cId="2079404397" sldId="879"/>
        </pc:sldMkLst>
        <pc:spChg chg="mod">
          <ac:chgData name="Claudia Hamilton" userId="" providerId="" clId="Web-{2DA2263E-AC9B-4335-8491-B574200B77C9}" dt="2023-09-29T16:10:09.060" v="4" actId="20577"/>
          <ac:spMkLst>
            <pc:docMk/>
            <pc:sldMk cId="2079404397" sldId="879"/>
            <ac:spMk id="4" creationId="{69126BD8-5EE2-E382-A29A-A430335C7454}"/>
          </ac:spMkLst>
        </pc:spChg>
      </pc:sldChg>
    </pc:docChg>
  </pc:docChgLst>
  <pc:docChgLst>
    <pc:chgData name="Steve Nash" userId="QTaSAeA6fbQ7upj1x54N19IwVRZhk2uKCpcj1x9J8+I=" providerId="None" clId="Web-{0CDB620C-AC6D-4735-AEB8-6C28C2659D22}"/>
    <pc:docChg chg="modSld">
      <pc:chgData name="Steve Nash" userId="QTaSAeA6fbQ7upj1x54N19IwVRZhk2uKCpcj1x9J8+I=" providerId="None" clId="Web-{0CDB620C-AC6D-4735-AEB8-6C28C2659D22}" dt="2023-06-06T18:44:30.066" v="155" actId="20577"/>
      <pc:docMkLst>
        <pc:docMk/>
      </pc:docMkLst>
      <pc:sldChg chg="modSp">
        <pc:chgData name="Steve Nash" userId="QTaSAeA6fbQ7upj1x54N19IwVRZhk2uKCpcj1x9J8+I=" providerId="None" clId="Web-{0CDB620C-AC6D-4735-AEB8-6C28C2659D22}" dt="2023-06-06T18:44:30.066" v="155" actId="20577"/>
        <pc:sldMkLst>
          <pc:docMk/>
          <pc:sldMk cId="2755651170" sldId="850"/>
        </pc:sldMkLst>
        <pc:spChg chg="mod">
          <ac:chgData name="Steve Nash" userId="QTaSAeA6fbQ7upj1x54N19IwVRZhk2uKCpcj1x9J8+I=" providerId="None" clId="Web-{0CDB620C-AC6D-4735-AEB8-6C28C2659D22}" dt="2023-06-06T18:44:30.066" v="155" actId="20577"/>
          <ac:spMkLst>
            <pc:docMk/>
            <pc:sldMk cId="2755651170" sldId="850"/>
            <ac:spMk id="3" creationId="{CC93A5BC-AEA0-1DD8-1B1F-780734CE43AE}"/>
          </ac:spMkLst>
        </pc:spChg>
      </pc:sldChg>
      <pc:sldChg chg="modSp">
        <pc:chgData name="Steve Nash" userId="QTaSAeA6fbQ7upj1x54N19IwVRZhk2uKCpcj1x9J8+I=" providerId="None" clId="Web-{0CDB620C-AC6D-4735-AEB8-6C28C2659D22}" dt="2023-06-06T18:44:07.284" v="152" actId="20577"/>
        <pc:sldMkLst>
          <pc:docMk/>
          <pc:sldMk cId="2925632693" sldId="853"/>
        </pc:sldMkLst>
        <pc:spChg chg="mod">
          <ac:chgData name="Steve Nash" userId="QTaSAeA6fbQ7upj1x54N19IwVRZhk2uKCpcj1x9J8+I=" providerId="None" clId="Web-{0CDB620C-AC6D-4735-AEB8-6C28C2659D22}" dt="2023-06-06T18:44:07.284" v="152" actId="20577"/>
          <ac:spMkLst>
            <pc:docMk/>
            <pc:sldMk cId="2925632693" sldId="853"/>
            <ac:spMk id="4" creationId="{75DDAA4D-BB3B-014C-E911-E66C8492E638}"/>
          </ac:spMkLst>
        </pc:spChg>
      </pc:sldChg>
    </pc:docChg>
  </pc:docChgLst>
  <pc:docChgLst>
    <pc:chgData name="Jessica Dalziel" userId="T38vm3RMaWQx8N8gHA7xWdNp8k3XwSHQAhm3dQnx1NE=" providerId="None" clId="Web-{DD544CA9-753C-4B25-A08D-B867B57EBE9E}"/>
    <pc:docChg chg="addSld modSld">
      <pc:chgData name="Jessica Dalziel" userId="T38vm3RMaWQx8N8gHA7xWdNp8k3XwSHQAhm3dQnx1NE=" providerId="None" clId="Web-{DD544CA9-753C-4B25-A08D-B867B57EBE9E}" dt="2023-02-27T20:37:32.709" v="66" actId="20577"/>
      <pc:docMkLst>
        <pc:docMk/>
      </pc:docMkLst>
      <pc:sldChg chg="modSp">
        <pc:chgData name="Jessica Dalziel" userId="T38vm3RMaWQx8N8gHA7xWdNp8k3XwSHQAhm3dQnx1NE=" providerId="None" clId="Web-{DD544CA9-753C-4B25-A08D-B867B57EBE9E}" dt="2023-02-27T20:36:06.504" v="10" actId="20577"/>
        <pc:sldMkLst>
          <pc:docMk/>
          <pc:sldMk cId="1781431270" sldId="304"/>
        </pc:sldMkLst>
        <pc:spChg chg="mod">
          <ac:chgData name="Jessica Dalziel" userId="T38vm3RMaWQx8N8gHA7xWdNp8k3XwSHQAhm3dQnx1NE=" providerId="None" clId="Web-{DD544CA9-753C-4B25-A08D-B867B57EBE9E}" dt="2023-02-27T20:36:06.504" v="10" actId="20577"/>
          <ac:spMkLst>
            <pc:docMk/>
            <pc:sldMk cId="1781431270" sldId="304"/>
            <ac:spMk id="7" creationId="{A21FA1C9-05BA-F82A-1954-9A2AD92B08C3}"/>
          </ac:spMkLst>
        </pc:spChg>
      </pc:sldChg>
      <pc:sldChg chg="modSp new">
        <pc:chgData name="Jessica Dalziel" userId="T38vm3RMaWQx8N8gHA7xWdNp8k3XwSHQAhm3dQnx1NE=" providerId="None" clId="Web-{DD544CA9-753C-4B25-A08D-B867B57EBE9E}" dt="2023-02-27T20:37:32.709" v="66" actId="20577"/>
        <pc:sldMkLst>
          <pc:docMk/>
          <pc:sldMk cId="986242159" sldId="826"/>
        </pc:sldMkLst>
        <pc:spChg chg="mod">
          <ac:chgData name="Jessica Dalziel" userId="T38vm3RMaWQx8N8gHA7xWdNp8k3XwSHQAhm3dQnx1NE=" providerId="None" clId="Web-{DD544CA9-753C-4B25-A08D-B867B57EBE9E}" dt="2023-02-27T20:36:31.786" v="41" actId="20577"/>
          <ac:spMkLst>
            <pc:docMk/>
            <pc:sldMk cId="986242159" sldId="826"/>
            <ac:spMk id="2" creationId="{988EAA0F-158B-B6D2-3B4F-C80BD371483C}"/>
          </ac:spMkLst>
        </pc:spChg>
        <pc:spChg chg="mod">
          <ac:chgData name="Jessica Dalziel" userId="T38vm3RMaWQx8N8gHA7xWdNp8k3XwSHQAhm3dQnx1NE=" providerId="None" clId="Web-{DD544CA9-753C-4B25-A08D-B867B57EBE9E}" dt="2023-02-27T20:37:32.709" v="66" actId="20577"/>
          <ac:spMkLst>
            <pc:docMk/>
            <pc:sldMk cId="986242159" sldId="826"/>
            <ac:spMk id="4" creationId="{C8EE5A41-2405-E126-346A-E10CFB5231F0}"/>
          </ac:spMkLst>
        </pc:spChg>
      </pc:sldChg>
    </pc:docChg>
  </pc:docChgLst>
  <pc:docChgLst>
    <pc:chgData name="Angela Williamson" clId="Web-{987E8458-94C9-4A31-9367-B35C102C32BA}"/>
    <pc:docChg chg="modSld">
      <pc:chgData name="Angela Williamson" userId="" providerId="" clId="Web-{987E8458-94C9-4A31-9367-B35C102C32BA}" dt="2023-10-12T18:14:55.345" v="82" actId="20577"/>
      <pc:docMkLst>
        <pc:docMk/>
      </pc:docMkLst>
      <pc:sldChg chg="addSp modSp">
        <pc:chgData name="Angela Williamson" userId="" providerId="" clId="Web-{987E8458-94C9-4A31-9367-B35C102C32BA}" dt="2023-10-12T18:14:55.345" v="82" actId="20577"/>
        <pc:sldMkLst>
          <pc:docMk/>
          <pc:sldMk cId="562082785" sldId="880"/>
        </pc:sldMkLst>
        <pc:spChg chg="mod">
          <ac:chgData name="Angela Williamson" userId="" providerId="" clId="Web-{987E8458-94C9-4A31-9367-B35C102C32BA}" dt="2023-10-12T18:14:55.345" v="82" actId="20577"/>
          <ac:spMkLst>
            <pc:docMk/>
            <pc:sldMk cId="562082785" sldId="880"/>
            <ac:spMk id="4" creationId="{69126BD8-5EE2-E382-A29A-A430335C7454}"/>
          </ac:spMkLst>
        </pc:spChg>
        <pc:picChg chg="add mod">
          <ac:chgData name="Angela Williamson" userId="" providerId="" clId="Web-{987E8458-94C9-4A31-9367-B35C102C32BA}" dt="2023-10-12T18:00:53.754" v="62" actId="688"/>
          <ac:picMkLst>
            <pc:docMk/>
            <pc:sldMk cId="562082785" sldId="880"/>
            <ac:picMk id="3" creationId="{1BC1DFD3-63A0-4680-958D-C74C0261EDB9}"/>
          </ac:picMkLst>
        </pc:picChg>
      </pc:sldChg>
    </pc:docChg>
  </pc:docChgLst>
  <pc:docChgLst>
    <pc:chgData name="Steve Nash" clId="Web-{149595DC-9508-4ADD-AF0E-2D7B37DD3FDD}"/>
    <pc:docChg chg="modSld">
      <pc:chgData name="Steve Nash" userId="" providerId="" clId="Web-{149595DC-9508-4ADD-AF0E-2D7B37DD3FDD}" dt="2023-11-29T23:08:00.769" v="477" actId="20577"/>
      <pc:docMkLst>
        <pc:docMk/>
      </pc:docMkLst>
      <pc:sldChg chg="addSp modSp">
        <pc:chgData name="Steve Nash" userId="" providerId="" clId="Web-{149595DC-9508-4ADD-AF0E-2D7B37DD3FDD}" dt="2023-11-29T19:17:47.224" v="32" actId="14100"/>
        <pc:sldMkLst>
          <pc:docMk/>
          <pc:sldMk cId="3941626327" sldId="842"/>
        </pc:sldMkLst>
        <pc:spChg chg="mod">
          <ac:chgData name="Steve Nash" userId="" providerId="" clId="Web-{149595DC-9508-4ADD-AF0E-2D7B37DD3FDD}" dt="2023-11-29T19:17:27.146" v="30" actId="1076"/>
          <ac:spMkLst>
            <pc:docMk/>
            <pc:sldMk cId="3941626327" sldId="842"/>
            <ac:spMk id="2" creationId="{00000000-0000-0000-0000-000000000000}"/>
          </ac:spMkLst>
        </pc:spChg>
        <pc:spChg chg="mod">
          <ac:chgData name="Steve Nash" userId="" providerId="" clId="Web-{149595DC-9508-4ADD-AF0E-2D7B37DD3FDD}" dt="2023-11-29T19:17:37.521" v="31" actId="1076"/>
          <ac:spMkLst>
            <pc:docMk/>
            <pc:sldMk cId="3941626327" sldId="842"/>
            <ac:spMk id="4" creationId="{13923E9E-B63C-E87E-A001-0A00AA0D2A77}"/>
          </ac:spMkLst>
        </pc:spChg>
        <pc:picChg chg="add mod">
          <ac:chgData name="Steve Nash" userId="" providerId="" clId="Web-{149595DC-9508-4ADD-AF0E-2D7B37DD3FDD}" dt="2023-11-29T19:17:47.224" v="32" actId="14100"/>
          <ac:picMkLst>
            <pc:docMk/>
            <pc:sldMk cId="3941626327" sldId="842"/>
            <ac:picMk id="3" creationId="{BE9CE774-4224-5AF6-0192-19B284D5D678}"/>
          </ac:picMkLst>
        </pc:picChg>
      </pc:sldChg>
      <pc:sldChg chg="addSp modSp">
        <pc:chgData name="Steve Nash" userId="" providerId="" clId="Web-{149595DC-9508-4ADD-AF0E-2D7B37DD3FDD}" dt="2023-11-29T22:56:44.078" v="345" actId="20577"/>
        <pc:sldMkLst>
          <pc:docMk/>
          <pc:sldMk cId="3507196252" sldId="843"/>
        </pc:sldMkLst>
        <pc:spChg chg="mod">
          <ac:chgData name="Steve Nash" userId="" providerId="" clId="Web-{149595DC-9508-4ADD-AF0E-2D7B37DD3FDD}" dt="2023-11-29T22:48:50.923" v="228" actId="1076"/>
          <ac:spMkLst>
            <pc:docMk/>
            <pc:sldMk cId="3507196252" sldId="843"/>
            <ac:spMk id="2" creationId="{00000000-0000-0000-0000-000000000000}"/>
          </ac:spMkLst>
        </pc:spChg>
        <pc:spChg chg="mod">
          <ac:chgData name="Steve Nash" userId="" providerId="" clId="Web-{149595DC-9508-4ADD-AF0E-2D7B37DD3FDD}" dt="2023-11-29T22:56:44.078" v="345" actId="20577"/>
          <ac:spMkLst>
            <pc:docMk/>
            <pc:sldMk cId="3507196252" sldId="843"/>
            <ac:spMk id="4" creationId="{13923E9E-B63C-E87E-A001-0A00AA0D2A77}"/>
          </ac:spMkLst>
        </pc:spChg>
        <pc:picChg chg="add mod">
          <ac:chgData name="Steve Nash" userId="" providerId="" clId="Web-{149595DC-9508-4ADD-AF0E-2D7B37DD3FDD}" dt="2023-11-29T22:56:29.952" v="338" actId="1076"/>
          <ac:picMkLst>
            <pc:docMk/>
            <pc:sldMk cId="3507196252" sldId="843"/>
            <ac:picMk id="3" creationId="{7CB00D6C-D7D9-01C8-82CD-170B8F3ED17A}"/>
          </ac:picMkLst>
        </pc:picChg>
      </pc:sldChg>
      <pc:sldChg chg="addSp delSp modSp">
        <pc:chgData name="Steve Nash" userId="" providerId="" clId="Web-{149595DC-9508-4ADD-AF0E-2D7B37DD3FDD}" dt="2023-11-29T23:07:12.658" v="466" actId="1076"/>
        <pc:sldMkLst>
          <pc:docMk/>
          <pc:sldMk cId="3390397871" sldId="844"/>
        </pc:sldMkLst>
        <pc:spChg chg="mod">
          <ac:chgData name="Steve Nash" userId="" providerId="" clId="Web-{149595DC-9508-4ADD-AF0E-2D7B37DD3FDD}" dt="2023-11-29T22:57:41.642" v="368" actId="20577"/>
          <ac:spMkLst>
            <pc:docMk/>
            <pc:sldMk cId="3390397871" sldId="844"/>
            <ac:spMk id="2" creationId="{00000000-0000-0000-0000-000000000000}"/>
          </ac:spMkLst>
        </pc:spChg>
        <pc:spChg chg="mod">
          <ac:chgData name="Steve Nash" userId="" providerId="" clId="Web-{149595DC-9508-4ADD-AF0E-2D7B37DD3FDD}" dt="2023-11-29T23:06:57.455" v="463" actId="20577"/>
          <ac:spMkLst>
            <pc:docMk/>
            <pc:sldMk cId="3390397871" sldId="844"/>
            <ac:spMk id="4" creationId="{13923E9E-B63C-E87E-A001-0A00AA0D2A77}"/>
          </ac:spMkLst>
        </pc:spChg>
        <pc:picChg chg="add del mod">
          <ac:chgData name="Steve Nash" userId="" providerId="" clId="Web-{149595DC-9508-4ADD-AF0E-2D7B37DD3FDD}" dt="2023-11-29T23:00:14.240" v="372"/>
          <ac:picMkLst>
            <pc:docMk/>
            <pc:sldMk cId="3390397871" sldId="844"/>
            <ac:picMk id="3" creationId="{4462DA62-7C74-7A65-2A63-B3F3CF1E2345}"/>
          </ac:picMkLst>
        </pc:picChg>
        <pc:picChg chg="add mod">
          <ac:chgData name="Steve Nash" userId="" providerId="" clId="Web-{149595DC-9508-4ADD-AF0E-2D7B37DD3FDD}" dt="2023-11-29T23:07:12.658" v="466" actId="1076"/>
          <ac:picMkLst>
            <pc:docMk/>
            <pc:sldMk cId="3390397871" sldId="844"/>
            <ac:picMk id="5" creationId="{36BB285F-3314-6B5E-3C79-79CE27952E02}"/>
          </ac:picMkLst>
        </pc:picChg>
      </pc:sldChg>
      <pc:sldChg chg="modSp">
        <pc:chgData name="Steve Nash" userId="" providerId="" clId="Web-{149595DC-9508-4ADD-AF0E-2D7B37DD3FDD}" dt="2023-11-29T23:08:00.769" v="477" actId="20577"/>
        <pc:sldMkLst>
          <pc:docMk/>
          <pc:sldMk cId="351881930" sldId="845"/>
        </pc:sldMkLst>
        <pc:spChg chg="mod">
          <ac:chgData name="Steve Nash" userId="" providerId="" clId="Web-{149595DC-9508-4ADD-AF0E-2D7B37DD3FDD}" dt="2023-11-29T23:08:00.769" v="477" actId="20577"/>
          <ac:spMkLst>
            <pc:docMk/>
            <pc:sldMk cId="351881930" sldId="845"/>
            <ac:spMk id="4" creationId="{13923E9E-B63C-E87E-A001-0A00AA0D2A77}"/>
          </ac:spMkLst>
        </pc:spChg>
      </pc:sldChg>
    </pc:docChg>
  </pc:docChgLst>
  <pc:docChgLst>
    <pc:chgData name="Angela Williamson" userId="nCGUFqJ+fB27d3tTDo8GWGRriSLKJYcThCWS6trkjHw=" providerId="None" clId="Web-{A0091B56-C13C-416E-B468-677E2F09F690}"/>
    <pc:docChg chg="delSld modSld">
      <pc:chgData name="Angela Williamson" userId="nCGUFqJ+fB27d3tTDo8GWGRriSLKJYcThCWS6trkjHw=" providerId="None" clId="Web-{A0091B56-C13C-416E-B468-677E2F09F690}" dt="2023-02-27T19:28:13.049" v="2"/>
      <pc:docMkLst>
        <pc:docMk/>
      </pc:docMkLst>
      <pc:sldChg chg="modSp">
        <pc:chgData name="Angela Williamson" userId="nCGUFqJ+fB27d3tTDo8GWGRriSLKJYcThCWS6trkjHw=" providerId="None" clId="Web-{A0091B56-C13C-416E-B468-677E2F09F690}" dt="2023-02-27T19:27:41.470" v="1" actId="20577"/>
        <pc:sldMkLst>
          <pc:docMk/>
          <pc:sldMk cId="4231928049" sldId="267"/>
        </pc:sldMkLst>
        <pc:spChg chg="mod">
          <ac:chgData name="Angela Williamson" userId="nCGUFqJ+fB27d3tTDo8GWGRriSLKJYcThCWS6trkjHw=" providerId="None" clId="Web-{A0091B56-C13C-416E-B468-677E2F09F690}" dt="2023-02-27T19:27:41.470" v="1" actId="20577"/>
          <ac:spMkLst>
            <pc:docMk/>
            <pc:sldMk cId="4231928049" sldId="267"/>
            <ac:spMk id="4" creationId="{13923E9E-B63C-E87E-A001-0A00AA0D2A77}"/>
          </ac:spMkLst>
        </pc:spChg>
      </pc:sldChg>
      <pc:sldChg chg="del">
        <pc:chgData name="Angela Williamson" userId="nCGUFqJ+fB27d3tTDo8GWGRriSLKJYcThCWS6trkjHw=" providerId="None" clId="Web-{A0091B56-C13C-416E-B468-677E2F09F690}" dt="2023-02-27T19:28:13.049" v="2"/>
        <pc:sldMkLst>
          <pc:docMk/>
          <pc:sldMk cId="2631673574" sldId="820"/>
        </pc:sldMkLst>
      </pc:sldChg>
    </pc:docChg>
  </pc:docChgLst>
  <pc:docChgLst>
    <pc:chgData name="Brittany R McDonald" clId="Web-{7A571776-E3BF-4AF3-A81C-2DCE492E8ABC}"/>
    <pc:docChg chg="modSld">
      <pc:chgData name="Brittany R McDonald" userId="" providerId="" clId="Web-{7A571776-E3BF-4AF3-A81C-2DCE492E8ABC}" dt="2024-01-09T20:52:51.400" v="5" actId="1076"/>
      <pc:docMkLst>
        <pc:docMk/>
      </pc:docMkLst>
      <pc:sldChg chg="modSp">
        <pc:chgData name="Brittany R McDonald" userId="" providerId="" clId="Web-{7A571776-E3BF-4AF3-A81C-2DCE492E8ABC}" dt="2024-01-09T20:52:51.400" v="5" actId="1076"/>
        <pc:sldMkLst>
          <pc:docMk/>
          <pc:sldMk cId="2514469296" sldId="301"/>
        </pc:sldMkLst>
        <pc:spChg chg="mod">
          <ac:chgData name="Brittany R McDonald" userId="" providerId="" clId="Web-{7A571776-E3BF-4AF3-A81C-2DCE492E8ABC}" dt="2024-01-09T20:52:42.977" v="4" actId="14100"/>
          <ac:spMkLst>
            <pc:docMk/>
            <pc:sldMk cId="2514469296" sldId="301"/>
            <ac:spMk id="2" creationId="{732ED967-487D-8A73-6453-359B65E18790}"/>
          </ac:spMkLst>
        </pc:spChg>
        <pc:picChg chg="mod">
          <ac:chgData name="Brittany R McDonald" userId="" providerId="" clId="Web-{7A571776-E3BF-4AF3-A81C-2DCE492E8ABC}" dt="2024-01-09T20:52:51.400" v="5" actId="1076"/>
          <ac:picMkLst>
            <pc:docMk/>
            <pc:sldMk cId="2514469296" sldId="301"/>
            <ac:picMk id="3" creationId="{7E371D3B-3616-1A22-5A76-56F2A242101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32E3BBE8-A10C-4244-AB6F-2724409C81ED}" type="datetimeFigureOut">
              <a:rPr lang="en-US" smtClean="0"/>
              <a:t>1/19/2024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72D7F85-C600-4E05-B9C3-8A2577CE8113}" type="slidenum">
              <a:rPr lang="en-US" smtClean="0"/>
              <a:t>‹#›</a:t>
            </a:fld>
            <a:endParaRPr lang="en-US"/>
          </a:p>
        </p:txBody>
      </p:sp>
    </p:spTree>
    <p:extLst>
      <p:ext uri="{BB962C8B-B14F-4D97-AF65-F5344CB8AC3E}">
        <p14:creationId xmlns:p14="http://schemas.microsoft.com/office/powerpoint/2010/main" val="2780179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2D7F85-C600-4E05-B9C3-8A2577CE8113}" type="slidenum">
              <a:rPr lang="en-US" smtClean="0"/>
              <a:t>1</a:t>
            </a:fld>
            <a:endParaRPr lang="en-US"/>
          </a:p>
        </p:txBody>
      </p:sp>
    </p:spTree>
    <p:extLst>
      <p:ext uri="{BB962C8B-B14F-4D97-AF65-F5344CB8AC3E}">
        <p14:creationId xmlns:p14="http://schemas.microsoft.com/office/powerpoint/2010/main" val="1974882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2D7F85-C600-4E05-B9C3-8A2577CE8113}" type="slidenum">
              <a:rPr lang="en-US" smtClean="0"/>
              <a:t>13</a:t>
            </a:fld>
            <a:endParaRPr lang="en-US"/>
          </a:p>
        </p:txBody>
      </p:sp>
    </p:spTree>
    <p:extLst>
      <p:ext uri="{BB962C8B-B14F-4D97-AF65-F5344CB8AC3E}">
        <p14:creationId xmlns:p14="http://schemas.microsoft.com/office/powerpoint/2010/main" val="517118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2D7F85-C600-4E05-B9C3-8A2577CE8113}" type="slidenum">
              <a:rPr lang="en-US" smtClean="0"/>
              <a:t>14</a:t>
            </a:fld>
            <a:endParaRPr lang="en-US"/>
          </a:p>
        </p:txBody>
      </p:sp>
    </p:spTree>
    <p:extLst>
      <p:ext uri="{BB962C8B-B14F-4D97-AF65-F5344CB8AC3E}">
        <p14:creationId xmlns:p14="http://schemas.microsoft.com/office/powerpoint/2010/main" val="142761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2D7F85-C600-4E05-B9C3-8A2577CE8113}" type="slidenum">
              <a:rPr lang="en-US" smtClean="0"/>
              <a:t>2</a:t>
            </a:fld>
            <a:endParaRPr lang="en-US"/>
          </a:p>
        </p:txBody>
      </p:sp>
    </p:spTree>
    <p:extLst>
      <p:ext uri="{BB962C8B-B14F-4D97-AF65-F5344CB8AC3E}">
        <p14:creationId xmlns:p14="http://schemas.microsoft.com/office/powerpoint/2010/main" val="4239442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2D7F85-C600-4E05-B9C3-8A2577CE8113}" type="slidenum">
              <a:rPr lang="en-US" smtClean="0"/>
              <a:t>3</a:t>
            </a:fld>
            <a:endParaRPr lang="en-US"/>
          </a:p>
        </p:txBody>
      </p:sp>
    </p:spTree>
    <p:extLst>
      <p:ext uri="{BB962C8B-B14F-4D97-AF65-F5344CB8AC3E}">
        <p14:creationId xmlns:p14="http://schemas.microsoft.com/office/powerpoint/2010/main" val="160803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2D7F85-C600-4E05-B9C3-8A2577CE8113}" type="slidenum">
              <a:rPr lang="en-US" smtClean="0"/>
              <a:t>4</a:t>
            </a:fld>
            <a:endParaRPr lang="en-US"/>
          </a:p>
        </p:txBody>
      </p:sp>
    </p:spTree>
    <p:extLst>
      <p:ext uri="{BB962C8B-B14F-4D97-AF65-F5344CB8AC3E}">
        <p14:creationId xmlns:p14="http://schemas.microsoft.com/office/powerpoint/2010/main" val="2899120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2D7F85-C600-4E05-B9C3-8A2577CE8113}" type="slidenum">
              <a:rPr lang="en-US" smtClean="0"/>
              <a:t>5</a:t>
            </a:fld>
            <a:endParaRPr lang="en-US"/>
          </a:p>
        </p:txBody>
      </p:sp>
    </p:spTree>
    <p:extLst>
      <p:ext uri="{BB962C8B-B14F-4D97-AF65-F5344CB8AC3E}">
        <p14:creationId xmlns:p14="http://schemas.microsoft.com/office/powerpoint/2010/main" val="406753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2D7F85-C600-4E05-B9C3-8A2577CE8113}" type="slidenum">
              <a:rPr lang="en-US" smtClean="0"/>
              <a:t>7</a:t>
            </a:fld>
            <a:endParaRPr lang="en-US"/>
          </a:p>
        </p:txBody>
      </p:sp>
    </p:spTree>
    <p:extLst>
      <p:ext uri="{BB962C8B-B14F-4D97-AF65-F5344CB8AC3E}">
        <p14:creationId xmlns:p14="http://schemas.microsoft.com/office/powerpoint/2010/main" val="16777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2D7F85-C600-4E05-B9C3-8A2577CE8113}" type="slidenum">
              <a:rPr lang="en-US" smtClean="0"/>
              <a:t>8</a:t>
            </a:fld>
            <a:endParaRPr lang="en-US"/>
          </a:p>
        </p:txBody>
      </p:sp>
    </p:spTree>
    <p:extLst>
      <p:ext uri="{BB962C8B-B14F-4D97-AF65-F5344CB8AC3E}">
        <p14:creationId xmlns:p14="http://schemas.microsoft.com/office/powerpoint/2010/main" val="1062635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2D7F85-C600-4E05-B9C3-8A2577CE8113}" type="slidenum">
              <a:rPr lang="en-US" smtClean="0"/>
              <a:t>10</a:t>
            </a:fld>
            <a:endParaRPr lang="en-US"/>
          </a:p>
        </p:txBody>
      </p:sp>
    </p:spTree>
    <p:extLst>
      <p:ext uri="{BB962C8B-B14F-4D97-AF65-F5344CB8AC3E}">
        <p14:creationId xmlns:p14="http://schemas.microsoft.com/office/powerpoint/2010/main" val="1205813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2D7F85-C600-4E05-B9C3-8A2577CE8113}" type="slidenum">
              <a:rPr lang="en-US" smtClean="0"/>
              <a:t>11</a:t>
            </a:fld>
            <a:endParaRPr lang="en-US"/>
          </a:p>
        </p:txBody>
      </p:sp>
    </p:spTree>
    <p:extLst>
      <p:ext uri="{BB962C8B-B14F-4D97-AF65-F5344CB8AC3E}">
        <p14:creationId xmlns:p14="http://schemas.microsoft.com/office/powerpoint/2010/main" val="1096220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userDrawn="1"/>
        </p:nvGrpSpPr>
        <p:grpSpPr>
          <a:xfrm>
            <a:off x="7696199" y="0"/>
            <a:ext cx="4572003" cy="6858000"/>
            <a:chOff x="0" y="0"/>
            <a:chExt cx="4572002" cy="6858000"/>
          </a:xfrm>
        </p:grpSpPr>
        <p:sp>
          <p:nvSpPr>
            <p:cNvPr id="11" name="Rectangle 1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v</a:t>
              </a:r>
            </a:p>
          </p:txBody>
        </p:sp>
        <p:pic>
          <p:nvPicPr>
            <p:cNvPr id="12" name="Picture 11"/>
            <p:cNvPicPr>
              <a:picLocks noChangeAspect="1"/>
            </p:cNvPicPr>
            <p:nvPr/>
          </p:nvPicPr>
          <p:blipFill rotWithShape="1">
            <a:blip r:embed="rId2" cstate="hqprint">
              <a:extLst>
                <a:ext uri="{28A0092B-C50C-407E-A947-70E740481C1C}">
                  <a14:useLocalDpi xmlns:a14="http://schemas.microsoft.com/office/drawing/2010/main" val="0"/>
                </a:ext>
              </a:extLst>
            </a:blip>
            <a:srcRect t="87953" r="49988"/>
            <a:stretch/>
          </p:blipFill>
          <p:spPr>
            <a:xfrm>
              <a:off x="0" y="6031832"/>
              <a:ext cx="4572001" cy="826168"/>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997955" cy="6858000"/>
          </a:xfrm>
          <a:prstGeom prst="rect">
            <a:avLst/>
          </a:prstGeom>
        </p:spPr>
      </p:pic>
      <p:sp>
        <p:nvSpPr>
          <p:cNvPr id="2" name="Title 1"/>
          <p:cNvSpPr>
            <a:spLocks noGrp="1"/>
          </p:cNvSpPr>
          <p:nvPr>
            <p:ph type="ctrTitle" hasCustomPrompt="1"/>
          </p:nvPr>
        </p:nvSpPr>
        <p:spPr>
          <a:xfrm>
            <a:off x="609600" y="1122363"/>
            <a:ext cx="7716253" cy="2387600"/>
          </a:xfrm>
        </p:spPr>
        <p:txBody>
          <a:bodyPr anchor="b" anchorCtr="0">
            <a:normAutofit/>
          </a:bodyPr>
          <a:lstStyle>
            <a:lvl1pPr algn="l">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Subtitle 2"/>
          <p:cNvSpPr>
            <a:spLocks noGrp="1"/>
          </p:cNvSpPr>
          <p:nvPr>
            <p:ph type="subTitle" idx="1"/>
          </p:nvPr>
        </p:nvSpPr>
        <p:spPr>
          <a:xfrm>
            <a:off x="609600" y="3602038"/>
            <a:ext cx="7716253" cy="1655762"/>
          </a:xfrm>
        </p:spPr>
        <p:txBody>
          <a:bodyPr anchor="t" anchorCtr="0">
            <a:normAutofit/>
          </a:bodyPr>
          <a:lstStyle>
            <a:lvl1pPr marL="0" indent="0" algn="l">
              <a:buNone/>
              <a:defRPr sz="3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8" name="Picture 7" descr="Oregon State University"/>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438761" y="4741560"/>
            <a:ext cx="1165484" cy="1216633"/>
          </a:xfrm>
          <a:prstGeom prst="rect">
            <a:avLst/>
          </a:prstGeom>
        </p:spPr>
      </p:pic>
    </p:spTree>
    <p:extLst>
      <p:ext uri="{BB962C8B-B14F-4D97-AF65-F5344CB8AC3E}">
        <p14:creationId xmlns:p14="http://schemas.microsoft.com/office/powerpoint/2010/main" val="217118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5119"/>
          <a:stretch/>
        </p:blipFill>
        <p:spPr>
          <a:xfrm>
            <a:off x="-430" y="10633"/>
            <a:ext cx="12192431" cy="6847367"/>
          </a:xfrm>
          <a:prstGeom prst="rect">
            <a:avLst/>
          </a:prstGeom>
        </p:spPr>
      </p:pic>
      <p:grpSp>
        <p:nvGrpSpPr>
          <p:cNvPr id="6" name="Group 5"/>
          <p:cNvGrpSpPr/>
          <p:nvPr userDrawn="1"/>
        </p:nvGrpSpPr>
        <p:grpSpPr>
          <a:xfrm>
            <a:off x="2194" y="0"/>
            <a:ext cx="12189807" cy="2923082"/>
            <a:chOff x="0" y="0"/>
            <a:chExt cx="9141806" cy="2923082"/>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b="57377"/>
            <a:stretch>
              <a:fillRect/>
            </a:stretch>
          </p:blipFill>
          <p:spPr>
            <a:xfrm>
              <a:off x="0" y="0"/>
              <a:ext cx="9141806" cy="2923082"/>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p:cNvSpPr>
            <a:spLocks noGrp="1"/>
          </p:cNvSpPr>
          <p:nvPr>
            <p:ph type="title"/>
          </p:nvPr>
        </p:nvSpPr>
        <p:spPr>
          <a:xfrm>
            <a:off x="1343738" y="958880"/>
            <a:ext cx="8855471" cy="569193"/>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0" name="Oval 9"/>
          <p:cNvSpPr>
            <a:spLocks noChangeAspect="1"/>
          </p:cNvSpPr>
          <p:nvPr userDrawn="1"/>
        </p:nvSpPr>
        <p:spPr>
          <a:xfrm>
            <a:off x="10592663"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Picture Placeholder 2"/>
          <p:cNvSpPr>
            <a:spLocks noGrp="1"/>
          </p:cNvSpPr>
          <p:nvPr>
            <p:ph type="pic" sz="quarter" idx="12" hasCustomPrompt="1"/>
          </p:nvPr>
        </p:nvSpPr>
        <p:spPr>
          <a:xfrm>
            <a:off x="10734057" y="1100271"/>
            <a:ext cx="504121" cy="504122"/>
          </a:xfrm>
        </p:spPr>
        <p:txBody>
          <a:bodyPr anchor="ctr" anchorCtr="0">
            <a:noAutofit/>
          </a:bodyPr>
          <a:lstStyle>
            <a:lvl1pPr marL="0" indent="0" algn="ctr">
              <a:buNone/>
              <a:defRPr sz="800"/>
            </a:lvl1pPr>
          </a:lstStyle>
          <a:p>
            <a:r>
              <a:rPr lang="en-US"/>
              <a:t>Icon image</a:t>
            </a:r>
          </a:p>
        </p:txBody>
      </p:sp>
      <p:sp>
        <p:nvSpPr>
          <p:cNvPr id="17" name="Text Placeholder 16"/>
          <p:cNvSpPr>
            <a:spLocks noGrp="1"/>
          </p:cNvSpPr>
          <p:nvPr>
            <p:ph type="body" sz="quarter" idx="13" hasCustomPrompt="1"/>
          </p:nvPr>
        </p:nvSpPr>
        <p:spPr>
          <a:xfrm>
            <a:off x="1343026" y="1604965"/>
            <a:ext cx="8856663" cy="1957387"/>
          </a:xfrm>
        </p:spPr>
        <p:txBody>
          <a:bodyPr>
            <a:normAutofit/>
          </a:bodyPr>
          <a:lstStyle>
            <a:lvl1pPr marL="228594" indent="-228594">
              <a:buClr>
                <a:srgbClr val="DC4405"/>
              </a:buClr>
              <a:buFont typeface="Courier New" panose="02070309020205020404" pitchFamily="49" charset="0"/>
              <a:buChar char="o"/>
              <a:defRPr sz="2000">
                <a:solidFill>
                  <a:schemeClr val="bg1"/>
                </a:solidFill>
                <a:latin typeface="+mn-lt"/>
              </a:defRPr>
            </a:lvl1pPr>
            <a:lvl2pPr marL="685783" indent="-228594">
              <a:buClr>
                <a:srgbClr val="DC4405"/>
              </a:buClr>
              <a:buFont typeface="Courier New" panose="02070309020205020404" pitchFamily="49" charset="0"/>
              <a:buChar char="o"/>
              <a:defRPr sz="1800">
                <a:solidFill>
                  <a:schemeClr val="bg1"/>
                </a:solidFill>
                <a:latin typeface="+mn-lt"/>
              </a:defRPr>
            </a:lvl2pPr>
            <a:lvl3pPr marL="1142971" indent="-228594">
              <a:buClr>
                <a:srgbClr val="DC4405"/>
              </a:buClr>
              <a:buFont typeface="Courier New" panose="02070309020205020404" pitchFamily="49" charset="0"/>
              <a:buChar char="o"/>
              <a:defRPr sz="1600">
                <a:solidFill>
                  <a:schemeClr val="bg1"/>
                </a:solidFill>
                <a:latin typeface="+mn-lt"/>
              </a:defRPr>
            </a:lvl3pPr>
            <a:lvl4pPr marL="1600160" indent="-228594">
              <a:buClr>
                <a:srgbClr val="DC4405"/>
              </a:buClr>
              <a:buFont typeface="Courier New" panose="02070309020205020404" pitchFamily="49" charset="0"/>
              <a:buChar char="o"/>
              <a:defRPr sz="1400">
                <a:solidFill>
                  <a:schemeClr val="bg1"/>
                </a:solidFill>
                <a:latin typeface="+mn-lt"/>
              </a:defRPr>
            </a:lvl4pPr>
            <a:lvl5pPr marL="2057349" indent="-228594">
              <a:buClr>
                <a:srgbClr val="DC4405"/>
              </a:buClr>
              <a:buFont typeface="Courier New" panose="02070309020205020404" pitchFamily="49" charset="0"/>
              <a:buChar char="o"/>
              <a:defRPr sz="140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4" name="Picture Placeholder 3">
            <a:extLst>
              <a:ext uri="{C183D7F6-B498-43B3-948B-1728B52AA6E4}">
                <adec:decorative xmlns:adec="http://schemas.microsoft.com/office/drawing/2017/decorative" xmlns=""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Tree>
    <p:extLst>
      <p:ext uri="{BB962C8B-B14F-4D97-AF65-F5344CB8AC3E}">
        <p14:creationId xmlns:p14="http://schemas.microsoft.com/office/powerpoint/2010/main" val="748410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10" y="365125"/>
            <a:ext cx="10955383"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rcRect t="89444"/>
          <a:stretch>
            <a:fillRect/>
          </a:stretch>
        </p:blipFill>
        <p:spPr>
          <a:xfrm>
            <a:off x="1" y="1656238"/>
            <a:ext cx="9141807"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val="0"/>
              </a:ext>
            </a:extLst>
          </a:blip>
          <a:srcRect l="7686" t="89444" r="58955"/>
          <a:stretch/>
        </p:blipFill>
        <p:spPr>
          <a:xfrm>
            <a:off x="9135292"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1"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Picture Placeholder 2"/>
          <p:cNvSpPr>
            <a:spLocks noGrp="1"/>
          </p:cNvSpPr>
          <p:nvPr>
            <p:ph type="pic" sz="quarter" idx="12" hasCustomPrompt="1"/>
          </p:nvPr>
        </p:nvSpPr>
        <p:spPr>
          <a:xfrm>
            <a:off x="764874" y="2084905"/>
            <a:ext cx="504121" cy="504122"/>
          </a:xfrm>
        </p:spPr>
        <p:txBody>
          <a:bodyPr anchor="ctr" anchorCtr="0">
            <a:noAutofit/>
          </a:bodyPr>
          <a:lstStyle>
            <a:lvl1pPr marL="0" indent="0" algn="ctr">
              <a:buNone/>
              <a:defRPr sz="800"/>
            </a:lvl1pPr>
          </a:lstStyle>
          <a:p>
            <a:r>
              <a:rPr lang="en-US"/>
              <a:t>Icon image</a:t>
            </a:r>
          </a:p>
        </p:txBody>
      </p:sp>
      <p:sp>
        <p:nvSpPr>
          <p:cNvPr id="16" name="Text Placeholder 15"/>
          <p:cNvSpPr>
            <a:spLocks noGrp="1"/>
          </p:cNvSpPr>
          <p:nvPr>
            <p:ph type="body" sz="quarter" idx="13" hasCustomPrompt="1"/>
          </p:nvPr>
        </p:nvSpPr>
        <p:spPr>
          <a:xfrm>
            <a:off x="618309" y="3189027"/>
            <a:ext cx="3218051"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8" name="Text Placeholder 17"/>
          <p:cNvSpPr>
            <a:spLocks noGrp="1"/>
          </p:cNvSpPr>
          <p:nvPr>
            <p:ph type="body" sz="quarter" idx="14" hasCustomPrompt="1"/>
          </p:nvPr>
        </p:nvSpPr>
        <p:spPr>
          <a:xfrm>
            <a:off x="617946" y="3663823"/>
            <a:ext cx="3226565" cy="2898775"/>
          </a:xfrm>
        </p:spPr>
        <p:txBody>
          <a:bodyPr>
            <a:noAutofit/>
          </a:bodyPr>
          <a:lstStyle>
            <a:lvl1pPr marL="285744" indent="-285744">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32" indent="-285744">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21" indent="-285744">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12" indent="-171446">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01" indent="-171446">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Oval 12"/>
          <p:cNvSpPr>
            <a:spLocks noChangeAspect="1"/>
          </p:cNvSpPr>
          <p:nvPr userDrawn="1"/>
        </p:nvSpPr>
        <p:spPr>
          <a:xfrm>
            <a:off x="4482355"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Picture Placeholder 2"/>
          <p:cNvSpPr>
            <a:spLocks noGrp="1"/>
          </p:cNvSpPr>
          <p:nvPr>
            <p:ph type="pic" sz="quarter" idx="19" hasCustomPrompt="1"/>
          </p:nvPr>
        </p:nvSpPr>
        <p:spPr>
          <a:xfrm>
            <a:off x="4623749" y="2084905"/>
            <a:ext cx="504121" cy="504122"/>
          </a:xfrm>
        </p:spPr>
        <p:txBody>
          <a:bodyPr anchor="ctr" anchorCtr="0">
            <a:noAutofit/>
          </a:bodyPr>
          <a:lstStyle>
            <a:lvl1pPr marL="0" indent="0" algn="ctr">
              <a:buNone/>
              <a:defRPr sz="800"/>
            </a:lvl1pPr>
          </a:lstStyle>
          <a:p>
            <a:r>
              <a:rPr lang="en-US"/>
              <a:t>Icon image</a:t>
            </a:r>
          </a:p>
        </p:txBody>
      </p:sp>
      <p:sp>
        <p:nvSpPr>
          <p:cNvPr id="19" name="Text Placeholder 15"/>
          <p:cNvSpPr>
            <a:spLocks noGrp="1"/>
          </p:cNvSpPr>
          <p:nvPr>
            <p:ph type="body" sz="quarter" idx="15" hasCustomPrompt="1"/>
          </p:nvPr>
        </p:nvSpPr>
        <p:spPr>
          <a:xfrm>
            <a:off x="4483841" y="3180590"/>
            <a:ext cx="3191743"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0" name="Text Placeholder 17"/>
          <p:cNvSpPr>
            <a:spLocks noGrp="1"/>
          </p:cNvSpPr>
          <p:nvPr>
            <p:ph type="body" sz="quarter" idx="16" hasCustomPrompt="1"/>
          </p:nvPr>
        </p:nvSpPr>
        <p:spPr>
          <a:xfrm>
            <a:off x="4482355" y="3663083"/>
            <a:ext cx="3226565" cy="2898775"/>
          </a:xfrm>
        </p:spPr>
        <p:txBody>
          <a:bodyPr>
            <a:noAutofit/>
          </a:bodyPr>
          <a:lstStyle>
            <a:lvl1pPr marL="228594" indent="-228594">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Picture Placeholder 2"/>
          <p:cNvSpPr>
            <a:spLocks noGrp="1"/>
          </p:cNvSpPr>
          <p:nvPr>
            <p:ph type="pic" sz="quarter" idx="20" hasCustomPrompt="1"/>
          </p:nvPr>
        </p:nvSpPr>
        <p:spPr>
          <a:xfrm>
            <a:off x="8481257" y="2084905"/>
            <a:ext cx="504121" cy="504122"/>
          </a:xfrm>
        </p:spPr>
        <p:txBody>
          <a:bodyPr anchor="ctr" anchorCtr="0">
            <a:noAutofit/>
          </a:bodyPr>
          <a:lstStyle>
            <a:lvl1pPr marL="0" indent="0" algn="ctr">
              <a:buNone/>
              <a:defRPr sz="800"/>
            </a:lvl1pPr>
          </a:lstStyle>
          <a:p>
            <a:r>
              <a:rPr lang="en-US"/>
              <a:t>Icon image</a:t>
            </a:r>
          </a:p>
        </p:txBody>
      </p:sp>
      <p:sp>
        <p:nvSpPr>
          <p:cNvPr id="21" name="Text Placeholder 15"/>
          <p:cNvSpPr>
            <a:spLocks noGrp="1"/>
          </p:cNvSpPr>
          <p:nvPr>
            <p:ph type="body" sz="quarter" idx="17" hasCustomPrompt="1"/>
          </p:nvPr>
        </p:nvSpPr>
        <p:spPr>
          <a:xfrm>
            <a:off x="8355641" y="3189397"/>
            <a:ext cx="321805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2" name="Text Placeholder 17"/>
          <p:cNvSpPr>
            <a:spLocks noGrp="1"/>
          </p:cNvSpPr>
          <p:nvPr>
            <p:ph type="body" sz="quarter" idx="18" hasCustomPrompt="1"/>
          </p:nvPr>
        </p:nvSpPr>
        <p:spPr>
          <a:xfrm>
            <a:off x="8355279" y="3664193"/>
            <a:ext cx="3226565" cy="2898775"/>
          </a:xfrm>
        </p:spPr>
        <p:txBody>
          <a:bodyPr>
            <a:noAutofit/>
          </a:bodyPr>
          <a:lstStyle>
            <a:lvl1pPr marL="228594" indent="-228594">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99119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rcRect t="89444"/>
          <a:stretch>
            <a:fillRect/>
          </a:stretch>
        </p:blipFill>
        <p:spPr>
          <a:xfrm>
            <a:off x="1" y="1656238"/>
            <a:ext cx="9141807"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7" name="Picture 2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7686" t="89444" r="58955"/>
          <a:stretch/>
        </p:blipFill>
        <p:spPr>
          <a:xfrm>
            <a:off x="9135292"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10" y="365125"/>
            <a:ext cx="10955383"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2" name="Oval 11"/>
          <p:cNvSpPr>
            <a:spLocks noChangeAspect="1"/>
          </p:cNvSpPr>
          <p:nvPr userDrawn="1"/>
        </p:nvSpPr>
        <p:spPr>
          <a:xfrm>
            <a:off x="623481"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Picture Placeholder 2"/>
          <p:cNvSpPr>
            <a:spLocks noGrp="1"/>
          </p:cNvSpPr>
          <p:nvPr>
            <p:ph type="pic" sz="quarter" idx="12" hasCustomPrompt="1"/>
          </p:nvPr>
        </p:nvSpPr>
        <p:spPr>
          <a:xfrm>
            <a:off x="764874" y="2084905"/>
            <a:ext cx="504121" cy="504122"/>
          </a:xfrm>
        </p:spPr>
        <p:txBody>
          <a:bodyPr anchor="ctr" anchorCtr="0">
            <a:noAutofit/>
          </a:bodyPr>
          <a:lstStyle>
            <a:lvl1pPr marL="0" indent="0" algn="ctr">
              <a:buNone/>
              <a:defRPr sz="800"/>
            </a:lvl1pPr>
          </a:lstStyle>
          <a:p>
            <a:r>
              <a:rPr lang="en-US"/>
              <a:t>Icon image</a:t>
            </a:r>
          </a:p>
        </p:txBody>
      </p:sp>
      <p:sp>
        <p:nvSpPr>
          <p:cNvPr id="16" name="Text Placeholder 15"/>
          <p:cNvSpPr>
            <a:spLocks noGrp="1"/>
          </p:cNvSpPr>
          <p:nvPr>
            <p:ph type="body" sz="quarter" idx="13" hasCustomPrompt="1"/>
          </p:nvPr>
        </p:nvSpPr>
        <p:spPr>
          <a:xfrm>
            <a:off x="618309" y="3189027"/>
            <a:ext cx="321805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8" name="Text Placeholder 17"/>
          <p:cNvSpPr>
            <a:spLocks noGrp="1"/>
          </p:cNvSpPr>
          <p:nvPr>
            <p:ph type="body" sz="quarter" idx="14" hasCustomPrompt="1"/>
          </p:nvPr>
        </p:nvSpPr>
        <p:spPr>
          <a:xfrm>
            <a:off x="617946" y="3663823"/>
            <a:ext cx="3226565" cy="2898775"/>
          </a:xfrm>
        </p:spPr>
        <p:txBody>
          <a:bodyPr>
            <a:noAutofit/>
          </a:bodyPr>
          <a:lstStyle>
            <a:lvl1pPr marL="285744" indent="-285744">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32" indent="-285744">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21" indent="-285744">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12" indent="-171446">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01" indent="-171446">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Oval 12"/>
          <p:cNvSpPr>
            <a:spLocks noChangeAspect="1"/>
          </p:cNvSpPr>
          <p:nvPr userDrawn="1"/>
        </p:nvSpPr>
        <p:spPr>
          <a:xfrm>
            <a:off x="4482355"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Picture Placeholder 2"/>
          <p:cNvSpPr>
            <a:spLocks noGrp="1"/>
          </p:cNvSpPr>
          <p:nvPr>
            <p:ph type="pic" sz="quarter" idx="19" hasCustomPrompt="1"/>
          </p:nvPr>
        </p:nvSpPr>
        <p:spPr>
          <a:xfrm>
            <a:off x="4623749" y="2084905"/>
            <a:ext cx="504121" cy="504122"/>
          </a:xfrm>
        </p:spPr>
        <p:txBody>
          <a:bodyPr anchor="ctr" anchorCtr="0">
            <a:noAutofit/>
          </a:bodyPr>
          <a:lstStyle>
            <a:lvl1pPr marL="0" indent="0" algn="ctr">
              <a:buNone/>
              <a:defRPr sz="800"/>
            </a:lvl1pPr>
          </a:lstStyle>
          <a:p>
            <a:r>
              <a:rPr lang="en-US"/>
              <a:t>Icon image</a:t>
            </a:r>
          </a:p>
        </p:txBody>
      </p:sp>
      <p:sp>
        <p:nvSpPr>
          <p:cNvPr id="19" name="Text Placeholder 15"/>
          <p:cNvSpPr>
            <a:spLocks noGrp="1"/>
          </p:cNvSpPr>
          <p:nvPr>
            <p:ph type="body" sz="quarter" idx="15" hasCustomPrompt="1"/>
          </p:nvPr>
        </p:nvSpPr>
        <p:spPr>
          <a:xfrm>
            <a:off x="4483841" y="3180590"/>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0" name="Text Placeholder 17"/>
          <p:cNvSpPr>
            <a:spLocks noGrp="1"/>
          </p:cNvSpPr>
          <p:nvPr>
            <p:ph type="body" sz="quarter" idx="16" hasCustomPrompt="1"/>
          </p:nvPr>
        </p:nvSpPr>
        <p:spPr>
          <a:xfrm>
            <a:off x="4482355" y="3663083"/>
            <a:ext cx="3226565" cy="2898775"/>
          </a:xfrm>
        </p:spPr>
        <p:txBody>
          <a:bodyPr>
            <a:noAutofit/>
          </a:bodyPr>
          <a:lstStyle>
            <a:lvl1pPr marL="228594" indent="-228594">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Picture Placeholder 2"/>
          <p:cNvSpPr>
            <a:spLocks noGrp="1"/>
          </p:cNvSpPr>
          <p:nvPr>
            <p:ph type="pic" sz="quarter" idx="20" hasCustomPrompt="1"/>
          </p:nvPr>
        </p:nvSpPr>
        <p:spPr>
          <a:xfrm>
            <a:off x="8481257" y="2084905"/>
            <a:ext cx="504121" cy="504122"/>
          </a:xfrm>
        </p:spPr>
        <p:txBody>
          <a:bodyPr anchor="ctr" anchorCtr="0">
            <a:noAutofit/>
          </a:bodyPr>
          <a:lstStyle>
            <a:lvl1pPr marL="0" indent="0" algn="ctr">
              <a:buNone/>
              <a:defRPr sz="800"/>
            </a:lvl1pPr>
          </a:lstStyle>
          <a:p>
            <a:r>
              <a:rPr lang="en-US"/>
              <a:t>Icon image</a:t>
            </a:r>
          </a:p>
        </p:txBody>
      </p:sp>
      <p:sp>
        <p:nvSpPr>
          <p:cNvPr id="21" name="Text Placeholder 15"/>
          <p:cNvSpPr>
            <a:spLocks noGrp="1"/>
          </p:cNvSpPr>
          <p:nvPr>
            <p:ph type="body" sz="quarter" idx="17" hasCustomPrompt="1"/>
          </p:nvPr>
        </p:nvSpPr>
        <p:spPr>
          <a:xfrm>
            <a:off x="8355641" y="3189397"/>
            <a:ext cx="3218051"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2" name="Text Placeholder 17"/>
          <p:cNvSpPr>
            <a:spLocks noGrp="1"/>
          </p:cNvSpPr>
          <p:nvPr>
            <p:ph type="body" sz="quarter" idx="18" hasCustomPrompt="1"/>
          </p:nvPr>
        </p:nvSpPr>
        <p:spPr>
          <a:xfrm>
            <a:off x="8355279" y="3664193"/>
            <a:ext cx="3226565" cy="2898775"/>
          </a:xfrm>
        </p:spPr>
        <p:txBody>
          <a:bodyPr>
            <a:noAutofit/>
          </a:bodyPr>
          <a:lstStyle>
            <a:lvl1pPr marL="228594" indent="-228594">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5237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10" y="365125"/>
            <a:ext cx="10955383"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rcRect t="89444"/>
          <a:stretch>
            <a:fillRect/>
          </a:stretch>
        </p:blipFill>
        <p:spPr>
          <a:xfrm>
            <a:off x="1" y="6119076"/>
            <a:ext cx="9141807"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val="0"/>
              </a:ext>
            </a:extLst>
          </a:blip>
          <a:srcRect l="7686" t="89444" r="58838"/>
          <a:stretch/>
        </p:blipFill>
        <p:spPr>
          <a:xfrm>
            <a:off x="9135292"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8" name="Text Placeholder 17"/>
          <p:cNvSpPr>
            <a:spLocks noGrp="1"/>
          </p:cNvSpPr>
          <p:nvPr>
            <p:ph type="body" sz="quarter" idx="14" hasCustomPrompt="1"/>
          </p:nvPr>
        </p:nvSpPr>
        <p:spPr>
          <a:xfrm>
            <a:off x="620234" y="2491137"/>
            <a:ext cx="3226565" cy="3356400"/>
          </a:xfrm>
        </p:spPr>
        <p:txBody>
          <a:bodyPr>
            <a:noAutofit/>
          </a:bodyPr>
          <a:lstStyle>
            <a:lvl1pPr marL="285744" indent="-285744">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32" indent="-285744">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21" indent="-285744">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12" indent="-171446">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01" indent="-171446">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9" name="Text Placeholder 15"/>
          <p:cNvSpPr>
            <a:spLocks noGrp="1"/>
          </p:cNvSpPr>
          <p:nvPr>
            <p:ph type="body" sz="quarter" idx="15" hasCustomPrompt="1"/>
          </p:nvPr>
        </p:nvSpPr>
        <p:spPr>
          <a:xfrm>
            <a:off x="4486129"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0" name="Text Placeholder 17"/>
          <p:cNvSpPr>
            <a:spLocks noGrp="1"/>
          </p:cNvSpPr>
          <p:nvPr>
            <p:ph type="body" sz="quarter" idx="16" hasCustomPrompt="1"/>
          </p:nvPr>
        </p:nvSpPr>
        <p:spPr>
          <a:xfrm>
            <a:off x="4484643" y="2490397"/>
            <a:ext cx="3226565" cy="3356400"/>
          </a:xfrm>
        </p:spPr>
        <p:txBody>
          <a:bodyPr>
            <a:noAutofit/>
          </a:bodyPr>
          <a:lstStyle>
            <a:lvl1pPr marL="228594" indent="-228594">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Text Placeholder 15"/>
          <p:cNvSpPr>
            <a:spLocks noGrp="1"/>
          </p:cNvSpPr>
          <p:nvPr>
            <p:ph type="body" sz="quarter" idx="17" hasCustomPrompt="1"/>
          </p:nvPr>
        </p:nvSpPr>
        <p:spPr>
          <a:xfrm>
            <a:off x="8357929" y="2016713"/>
            <a:ext cx="321805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2" name="Text Placeholder 17"/>
          <p:cNvSpPr>
            <a:spLocks noGrp="1"/>
          </p:cNvSpPr>
          <p:nvPr>
            <p:ph type="body" sz="quarter" idx="18" hasCustomPrompt="1"/>
          </p:nvPr>
        </p:nvSpPr>
        <p:spPr>
          <a:xfrm>
            <a:off x="8357567" y="2491507"/>
            <a:ext cx="3226565" cy="3356400"/>
          </a:xfrm>
        </p:spPr>
        <p:txBody>
          <a:bodyPr>
            <a:noAutofit/>
          </a:bodyPr>
          <a:lstStyle>
            <a:lvl1pPr marL="228594" indent="-228594">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75262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310" y="365125"/>
            <a:ext cx="10955383"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rcRect t="89444"/>
          <a:stretch>
            <a:fillRect/>
          </a:stretch>
        </p:blipFill>
        <p:spPr>
          <a:xfrm>
            <a:off x="1" y="6119076"/>
            <a:ext cx="9141807"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8" name="Text Placeholder 17"/>
          <p:cNvSpPr>
            <a:spLocks noGrp="1"/>
          </p:cNvSpPr>
          <p:nvPr>
            <p:ph type="body" sz="quarter" idx="14" hasCustomPrompt="1"/>
          </p:nvPr>
        </p:nvSpPr>
        <p:spPr>
          <a:xfrm>
            <a:off x="620234" y="2491137"/>
            <a:ext cx="3226565" cy="3356400"/>
          </a:xfrm>
        </p:spPr>
        <p:txBody>
          <a:bodyPr>
            <a:noAutofit/>
          </a:bodyPr>
          <a:lstStyle>
            <a:lvl1pPr marL="285744" indent="-285744">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32" indent="-285744">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21" indent="-285744">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12" indent="-171446">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01" indent="-171446">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9" name="Text Placeholder 15"/>
          <p:cNvSpPr>
            <a:spLocks noGrp="1"/>
          </p:cNvSpPr>
          <p:nvPr>
            <p:ph type="body" sz="quarter" idx="15" hasCustomPrompt="1"/>
          </p:nvPr>
        </p:nvSpPr>
        <p:spPr>
          <a:xfrm>
            <a:off x="4486129"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Header</a:t>
            </a:r>
          </a:p>
        </p:txBody>
      </p:sp>
      <p:sp>
        <p:nvSpPr>
          <p:cNvPr id="20" name="Text Placeholder 17"/>
          <p:cNvSpPr>
            <a:spLocks noGrp="1"/>
          </p:cNvSpPr>
          <p:nvPr>
            <p:ph type="body" sz="quarter" idx="16" hasCustomPrompt="1"/>
          </p:nvPr>
        </p:nvSpPr>
        <p:spPr>
          <a:xfrm>
            <a:off x="4484643" y="2490397"/>
            <a:ext cx="3226565" cy="3356400"/>
          </a:xfrm>
        </p:spPr>
        <p:txBody>
          <a:bodyPr>
            <a:noAutofit/>
          </a:bodyPr>
          <a:lstStyle>
            <a:lvl1pPr marL="228594" indent="-228594">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Text Placeholder 15"/>
          <p:cNvSpPr>
            <a:spLocks noGrp="1"/>
          </p:cNvSpPr>
          <p:nvPr>
            <p:ph type="body" sz="quarter" idx="17" hasCustomPrompt="1"/>
          </p:nvPr>
        </p:nvSpPr>
        <p:spPr>
          <a:xfrm>
            <a:off x="8357929" y="2016713"/>
            <a:ext cx="3218051"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2" name="Text Placeholder 17"/>
          <p:cNvSpPr>
            <a:spLocks noGrp="1"/>
          </p:cNvSpPr>
          <p:nvPr>
            <p:ph type="body" sz="quarter" idx="18" hasCustomPrompt="1"/>
          </p:nvPr>
        </p:nvSpPr>
        <p:spPr>
          <a:xfrm>
            <a:off x="8357567" y="2491507"/>
            <a:ext cx="3226565" cy="3356400"/>
          </a:xfrm>
        </p:spPr>
        <p:txBody>
          <a:bodyPr>
            <a:noAutofit/>
          </a:bodyPr>
          <a:lstStyle>
            <a:lvl1pPr marL="228594" indent="-228594">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pic>
        <p:nvPicPr>
          <p:cNvPr id="11" name="Picture 10"/>
          <p:cNvPicPr>
            <a:picLocks noChangeAspect="1"/>
          </p:cNvPicPr>
          <p:nvPr userDrawn="1"/>
        </p:nvPicPr>
        <p:blipFill rotWithShape="1">
          <a:blip r:embed="rId2" cstate="hqprint">
            <a:extLst>
              <a:ext uri="{28A0092B-C50C-407E-A947-70E740481C1C}">
                <a14:useLocalDpi xmlns:a14="http://schemas.microsoft.com/office/drawing/2010/main" val="0"/>
              </a:ext>
            </a:extLst>
          </a:blip>
          <a:srcRect l="7686" t="89444" r="58838"/>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693627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rcRect t="89444"/>
          <a:stretch>
            <a:fillRect/>
          </a:stretch>
        </p:blipFill>
        <p:spPr>
          <a:xfrm>
            <a:off x="1" y="6119076"/>
            <a:ext cx="9141807"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3" name="Picture 22"/>
          <p:cNvPicPr>
            <a:picLocks noChangeAspect="1"/>
          </p:cNvPicPr>
          <p:nvPr userDrawn="1"/>
        </p:nvPicPr>
        <p:blipFill rotWithShape="1">
          <a:blip r:embed="rId2" cstate="hqprint">
            <a:extLst>
              <a:ext uri="{28A0092B-C50C-407E-A947-70E740481C1C}">
                <a14:useLocalDpi xmlns:a14="http://schemas.microsoft.com/office/drawing/2010/main" val="0"/>
              </a:ext>
            </a:extLst>
          </a:blip>
          <a:srcRect l="7686" t="89444" r="58838"/>
          <a:stretch/>
        </p:blipFill>
        <p:spPr>
          <a:xfrm>
            <a:off x="9135292"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10" y="365125"/>
            <a:ext cx="10955383"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2" name="Oval 11"/>
          <p:cNvSpPr>
            <a:spLocks noChangeAspect="1"/>
          </p:cNvSpPr>
          <p:nvPr userDrawn="1"/>
        </p:nvSpPr>
        <p:spPr>
          <a:xfrm>
            <a:off x="623481"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Picture Placeholder 2"/>
          <p:cNvSpPr>
            <a:spLocks noGrp="1"/>
          </p:cNvSpPr>
          <p:nvPr>
            <p:ph type="pic" sz="quarter" idx="12" hasCustomPrompt="1"/>
          </p:nvPr>
        </p:nvSpPr>
        <p:spPr>
          <a:xfrm>
            <a:off x="764874" y="2084905"/>
            <a:ext cx="504121" cy="504122"/>
          </a:xfrm>
        </p:spPr>
        <p:txBody>
          <a:bodyPr anchor="ctr" anchorCtr="0">
            <a:noAutofit/>
          </a:bodyPr>
          <a:lstStyle>
            <a:lvl1pPr marL="0" indent="0" algn="ctr">
              <a:buNone/>
              <a:defRPr sz="800"/>
            </a:lvl1pPr>
          </a:lstStyle>
          <a:p>
            <a:r>
              <a:rPr lang="en-US"/>
              <a:t>Icon image</a:t>
            </a:r>
          </a:p>
        </p:txBody>
      </p:sp>
      <p:sp>
        <p:nvSpPr>
          <p:cNvPr id="16" name="Text Placeholder 15"/>
          <p:cNvSpPr>
            <a:spLocks noGrp="1"/>
          </p:cNvSpPr>
          <p:nvPr>
            <p:ph type="body" sz="quarter" idx="13" hasCustomPrompt="1"/>
          </p:nvPr>
        </p:nvSpPr>
        <p:spPr>
          <a:xfrm>
            <a:off x="633636"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44" indent="-285744">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32" indent="-285744">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21" indent="-285744">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12" indent="-171446">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01" indent="-171446">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Picture Placeholder 2"/>
          <p:cNvSpPr>
            <a:spLocks noGrp="1"/>
          </p:cNvSpPr>
          <p:nvPr>
            <p:ph type="pic" sz="quarter" idx="19" hasCustomPrompt="1"/>
          </p:nvPr>
        </p:nvSpPr>
        <p:spPr>
          <a:xfrm>
            <a:off x="6649261" y="2090348"/>
            <a:ext cx="504121" cy="504122"/>
          </a:xfrm>
        </p:spPr>
        <p:txBody>
          <a:bodyPr anchor="ctr" anchorCtr="0">
            <a:noAutofit/>
          </a:bodyPr>
          <a:lstStyle>
            <a:lvl1pPr marL="0" indent="0" algn="ctr">
              <a:buNone/>
              <a:defRPr sz="800"/>
            </a:lvl1pPr>
          </a:lstStyle>
          <a:p>
            <a:r>
              <a:rPr lang="en-US"/>
              <a:t>Icon image</a:t>
            </a:r>
          </a:p>
        </p:txBody>
      </p:sp>
      <p:sp>
        <p:nvSpPr>
          <p:cNvPr id="21" name="Text Placeholder 15"/>
          <p:cNvSpPr>
            <a:spLocks noGrp="1"/>
          </p:cNvSpPr>
          <p:nvPr>
            <p:ph type="body" sz="quarter" idx="17" hasCustomPrompt="1"/>
          </p:nvPr>
        </p:nvSpPr>
        <p:spPr>
          <a:xfrm>
            <a:off x="6508231"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594" indent="-228594">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19770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rcRect t="89444"/>
          <a:stretch>
            <a:fillRect/>
          </a:stretch>
        </p:blipFill>
        <p:spPr>
          <a:xfrm>
            <a:off x="1" y="6119076"/>
            <a:ext cx="9141807"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9" name="Picture 18"/>
          <p:cNvPicPr>
            <a:picLocks noChangeAspect="1"/>
          </p:cNvPicPr>
          <p:nvPr userDrawn="1"/>
        </p:nvPicPr>
        <p:blipFill rotWithShape="1">
          <a:blip r:embed="rId2" cstate="hqprint">
            <a:extLst>
              <a:ext uri="{28A0092B-C50C-407E-A947-70E740481C1C}">
                <a14:useLocalDpi xmlns:a14="http://schemas.microsoft.com/office/drawing/2010/main" val="0"/>
              </a:ext>
            </a:extLst>
          </a:blip>
          <a:srcRect l="7686" t="89444" r="58838"/>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10" y="365125"/>
            <a:ext cx="10955383"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2" name="Oval 11"/>
          <p:cNvSpPr>
            <a:spLocks noChangeAspect="1"/>
          </p:cNvSpPr>
          <p:nvPr userDrawn="1"/>
        </p:nvSpPr>
        <p:spPr>
          <a:xfrm>
            <a:off x="623481"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Picture Placeholder 2"/>
          <p:cNvSpPr>
            <a:spLocks noGrp="1"/>
          </p:cNvSpPr>
          <p:nvPr>
            <p:ph type="pic" sz="quarter" idx="12" hasCustomPrompt="1"/>
          </p:nvPr>
        </p:nvSpPr>
        <p:spPr>
          <a:xfrm>
            <a:off x="764874" y="2084905"/>
            <a:ext cx="504121" cy="504122"/>
          </a:xfrm>
        </p:spPr>
        <p:txBody>
          <a:bodyPr anchor="ctr" anchorCtr="0">
            <a:noAutofit/>
          </a:bodyPr>
          <a:lstStyle>
            <a:lvl1pPr marL="0" indent="0" algn="ctr">
              <a:buNone/>
              <a:defRPr sz="800">
                <a:solidFill>
                  <a:schemeClr val="tx1"/>
                </a:solidFill>
              </a:defRPr>
            </a:lvl1pPr>
          </a:lstStyle>
          <a:p>
            <a:r>
              <a:rPr lang="en-US"/>
              <a:t>Icon image</a:t>
            </a:r>
          </a:p>
        </p:txBody>
      </p:sp>
      <p:sp>
        <p:nvSpPr>
          <p:cNvPr id="16" name="Text Placeholder 15"/>
          <p:cNvSpPr>
            <a:spLocks noGrp="1"/>
          </p:cNvSpPr>
          <p:nvPr>
            <p:ph type="body" sz="quarter" idx="13" hasCustomPrompt="1"/>
          </p:nvPr>
        </p:nvSpPr>
        <p:spPr>
          <a:xfrm>
            <a:off x="633636"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44" indent="-285744">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742932" indent="-285744">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21" indent="-285744">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12" indent="-171446">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01" indent="-171446">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Picture Placeholder 2"/>
          <p:cNvSpPr>
            <a:spLocks noGrp="1"/>
          </p:cNvSpPr>
          <p:nvPr>
            <p:ph type="pic" sz="quarter" idx="19" hasCustomPrompt="1"/>
          </p:nvPr>
        </p:nvSpPr>
        <p:spPr>
          <a:xfrm>
            <a:off x="6649261" y="2090348"/>
            <a:ext cx="504121" cy="504122"/>
          </a:xfrm>
        </p:spPr>
        <p:txBody>
          <a:bodyPr anchor="ctr" anchorCtr="0">
            <a:noAutofit/>
          </a:bodyPr>
          <a:lstStyle>
            <a:lvl1pPr marL="0" indent="0" algn="ctr">
              <a:buNone/>
              <a:defRPr sz="800">
                <a:solidFill>
                  <a:schemeClr val="tx1"/>
                </a:solidFill>
              </a:defRPr>
            </a:lvl1pPr>
          </a:lstStyle>
          <a:p>
            <a:r>
              <a:rPr lang="en-US"/>
              <a:t>Icon image</a:t>
            </a:r>
          </a:p>
        </p:txBody>
      </p:sp>
      <p:sp>
        <p:nvSpPr>
          <p:cNvPr id="21" name="Text Placeholder 15"/>
          <p:cNvSpPr>
            <a:spLocks noGrp="1"/>
          </p:cNvSpPr>
          <p:nvPr>
            <p:ph type="body" sz="quarter" idx="17" hasCustomPrompt="1"/>
          </p:nvPr>
        </p:nvSpPr>
        <p:spPr>
          <a:xfrm>
            <a:off x="6508231"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594" indent="-228594">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200" baseline="0">
                <a:solidFill>
                  <a:schemeClr val="bg1"/>
                </a:solidFill>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34091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val="0"/>
              </a:ext>
            </a:extLst>
          </a:blip>
          <a:srcRect l="7686" t="-319" r="58838" b="5"/>
          <a:stretch/>
        </p:blipFill>
        <p:spPr>
          <a:xfrm>
            <a:off x="9135292" y="-21265"/>
            <a:ext cx="3060253"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t="-95" b="-1"/>
          <a:stretch/>
        </p:blipFill>
        <p:spPr>
          <a:xfrm>
            <a:off x="1" y="-21265"/>
            <a:ext cx="9141807"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3" y="1010768"/>
            <a:ext cx="10097387"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0ADF4F0F-2CBB-394C-8D28-1DF130774BB0}"/>
              </a:ext>
            </a:extLst>
          </p:cNvPr>
          <p:cNvSpPr>
            <a:spLocks noGrp="1"/>
          </p:cNvSpPr>
          <p:nvPr>
            <p:ph type="title"/>
          </p:nvPr>
        </p:nvSpPr>
        <p:spPr>
          <a:xfrm>
            <a:off x="4326416" y="2813879"/>
            <a:ext cx="7326313" cy="1263176"/>
          </a:xfrm>
        </p:spPr>
        <p:txBody>
          <a:bodyPr/>
          <a:lstStyle>
            <a:lvl1pPr>
              <a:defRPr sz="2800" b="1" i="0" cap="all" baseline="0">
                <a:solidFill>
                  <a:schemeClr val="bg1"/>
                </a:solidFill>
              </a:defRPr>
            </a:lvl1pPr>
          </a:lstStyle>
          <a:p>
            <a:r>
              <a:rPr lang="en-US"/>
              <a:t>Click to edit Master title style</a:t>
            </a:r>
          </a:p>
        </p:txBody>
      </p:sp>
      <p:sp>
        <p:nvSpPr>
          <p:cNvPr id="10" name="Oval 9"/>
          <p:cNvSpPr/>
          <p:nvPr userDrawn="1"/>
        </p:nvSpPr>
        <p:spPr>
          <a:xfrm>
            <a:off x="344781" y="1813113"/>
            <a:ext cx="3265715" cy="3265715"/>
          </a:xfrm>
          <a:prstGeom prst="ellipse">
            <a:avLst/>
          </a:prstGeom>
          <a:solidFill>
            <a:srgbClr val="DC4405"/>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a:t>Icon image</a:t>
            </a:r>
          </a:p>
        </p:txBody>
      </p:sp>
    </p:spTree>
    <p:extLst>
      <p:ext uri="{BB962C8B-B14F-4D97-AF65-F5344CB8AC3E}">
        <p14:creationId xmlns:p14="http://schemas.microsoft.com/office/powerpoint/2010/main" val="1487308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val="0"/>
              </a:ext>
            </a:extLst>
          </a:blip>
          <a:srcRect l="7686" t="-319" r="58722" b="5"/>
          <a:stretch/>
        </p:blipFill>
        <p:spPr>
          <a:xfrm>
            <a:off x="9145922" y="-21265"/>
            <a:ext cx="3070889"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t="-95" b="-1"/>
          <a:stretch/>
        </p:blipFill>
        <p:spPr>
          <a:xfrm>
            <a:off x="-4" y="-21265"/>
            <a:ext cx="9141807"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3" y="998893"/>
            <a:ext cx="10097387"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07D3C989-1309-994B-B24D-52010CD78D09}"/>
              </a:ext>
            </a:extLst>
          </p:cNvPr>
          <p:cNvSpPr>
            <a:spLocks noGrp="1"/>
          </p:cNvSpPr>
          <p:nvPr>
            <p:ph type="title"/>
          </p:nvPr>
        </p:nvSpPr>
        <p:spPr>
          <a:xfrm>
            <a:off x="4245548" y="2893321"/>
            <a:ext cx="7326315" cy="1104292"/>
          </a:xfrm>
        </p:spPr>
        <p:txBody>
          <a:bodyPr>
            <a:normAutofit/>
          </a:bodyPr>
          <a:lstStyle>
            <a:lvl1pPr>
              <a:defRPr sz="2800" b="1" i="0" cap="all" baseline="0">
                <a:solidFill>
                  <a:schemeClr val="bg1"/>
                </a:solidFill>
              </a:defRPr>
            </a:lvl1pPr>
          </a:lstStyle>
          <a:p>
            <a:r>
              <a:rPr lang="en-US"/>
              <a:t>Click to edit Master title style</a:t>
            </a:r>
          </a:p>
        </p:txBody>
      </p:sp>
      <p:sp>
        <p:nvSpPr>
          <p:cNvPr id="10" name="Oval 9"/>
          <p:cNvSpPr/>
          <p:nvPr userDrawn="1"/>
        </p:nvSpPr>
        <p:spPr>
          <a:xfrm>
            <a:off x="344781" y="1813113"/>
            <a:ext cx="3265715" cy="3265715"/>
          </a:xfrm>
          <a:prstGeom prst="ellipse">
            <a:avLst/>
          </a:prstGeom>
          <a:solidFill>
            <a:srgbClr val="DC4405"/>
          </a:solidFill>
          <a:ln w="85725"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a:t>Icon image</a:t>
            </a:r>
          </a:p>
        </p:txBody>
      </p:sp>
    </p:spTree>
    <p:extLst>
      <p:ext uri="{BB962C8B-B14F-4D97-AF65-F5344CB8AC3E}">
        <p14:creationId xmlns:p14="http://schemas.microsoft.com/office/powerpoint/2010/main" val="4173647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5"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p:cNvSpPr>
            <a:spLocks noChangeAspect="1"/>
          </p:cNvSpPr>
          <p:nvPr userDrawn="1"/>
        </p:nvSpPr>
        <p:spPr>
          <a:xfrm>
            <a:off x="5715602"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6000">
              <a:solidFill>
                <a:schemeClr val="tx1"/>
              </a:solidFill>
            </a:endParaRPr>
          </a:p>
        </p:txBody>
      </p:sp>
      <p:sp>
        <p:nvSpPr>
          <p:cNvPr id="11" name="Rectangle 10"/>
          <p:cNvSpPr/>
          <p:nvPr userDrawn="1"/>
        </p:nvSpPr>
        <p:spPr>
          <a:xfrm>
            <a:off x="5824362" y="1088185"/>
            <a:ext cx="569387" cy="1015663"/>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6000" b="1">
                <a:solidFill>
                  <a:schemeClr val="tx1"/>
                </a:solidFill>
                <a:latin typeface="Times" charset="0"/>
                <a:ea typeface="Times" charset="0"/>
                <a:cs typeface="Times" charset="0"/>
              </a:rPr>
              <a:t>“</a:t>
            </a:r>
            <a:endParaRPr lang="en-US" sz="6000">
              <a:solidFill>
                <a:schemeClr val="tx1"/>
              </a:solidFill>
            </a:endParaRPr>
          </a:p>
        </p:txBody>
      </p:sp>
      <p:sp>
        <p:nvSpPr>
          <p:cNvPr id="2" name="Title 1">
            <a:extLst>
              <a:ext uri="{FF2B5EF4-FFF2-40B4-BE49-F238E27FC236}">
                <a16:creationId xmlns:a16="http://schemas.microsoft.com/office/drawing/2014/main" id="{76401478-0708-F548-B1EB-39A1F96851D4}"/>
              </a:ext>
            </a:extLst>
          </p:cNvPr>
          <p:cNvSpPr>
            <a:spLocks noGrp="1"/>
          </p:cNvSpPr>
          <p:nvPr>
            <p:ph type="title"/>
          </p:nvPr>
        </p:nvSpPr>
        <p:spPr>
          <a:xfrm>
            <a:off x="1530349" y="1875092"/>
            <a:ext cx="9112251" cy="808430"/>
          </a:xfrm>
        </p:spPr>
        <p:txBody>
          <a:bodyPr>
            <a:normAutofit/>
          </a:bodyPr>
          <a:lstStyle>
            <a:lvl1pPr algn="ctr">
              <a:defRPr sz="2800" b="1" i="0" baseline="0"/>
            </a:lvl1pPr>
          </a:lstStyle>
          <a:p>
            <a:r>
              <a:rPr lang="en-US"/>
              <a:t>Click to edit Master title style</a:t>
            </a:r>
          </a:p>
        </p:txBody>
      </p:sp>
      <p:sp>
        <p:nvSpPr>
          <p:cNvPr id="9" name="Text Placeholder 8"/>
          <p:cNvSpPr>
            <a:spLocks noGrp="1"/>
          </p:cNvSpPr>
          <p:nvPr>
            <p:ph type="body" sz="quarter" idx="10" hasCustomPrompt="1"/>
          </p:nvPr>
        </p:nvSpPr>
        <p:spPr>
          <a:xfrm>
            <a:off x="1530349" y="2683523"/>
            <a:ext cx="9112251" cy="1644003"/>
          </a:xfrm>
        </p:spPr>
        <p:txBody>
          <a:bodyPr anchor="ctr" anchorCtr="1">
            <a:normAutofit/>
          </a:bodyPr>
          <a:lstStyle>
            <a:lvl1pPr marL="285744" indent="-285744">
              <a:buClr>
                <a:srgbClr val="DC4405"/>
              </a:buClr>
              <a:buFont typeface="Courier New" panose="02070309020205020404" pitchFamily="49" charset="0"/>
              <a:buChar char="o"/>
              <a:defRPr sz="2000" baseline="0"/>
            </a:lvl1pPr>
            <a:lvl2pPr marL="742932" indent="-285744">
              <a:buClr>
                <a:srgbClr val="DC4405"/>
              </a:buClr>
              <a:buFont typeface="Courier New" panose="02070309020205020404" pitchFamily="49" charset="0"/>
              <a:buChar char="o"/>
              <a:defRPr sz="1800" baseline="0">
                <a:latin typeface="+mn-lt"/>
              </a:defRPr>
            </a:lvl2pPr>
            <a:lvl3pPr marL="1200121" indent="-285744">
              <a:buClr>
                <a:srgbClr val="DC4405"/>
              </a:buClr>
              <a:buFont typeface="Courier New" panose="02070309020205020404" pitchFamily="49" charset="0"/>
              <a:buChar char="o"/>
              <a:defRPr sz="1600" baseline="0"/>
            </a:lvl3pPr>
            <a:lvl4pPr marL="1543012" indent="-171446">
              <a:buClr>
                <a:srgbClr val="DC4405"/>
              </a:buClr>
              <a:buFont typeface="Courier New" panose="02070309020205020404" pitchFamily="49" charset="0"/>
              <a:buChar char="o"/>
              <a:defRPr sz="1400" baseline="0"/>
            </a:lvl4pPr>
            <a:lvl5pPr marL="2000201" indent="-171446">
              <a:buClr>
                <a:srgbClr val="DC4405"/>
              </a:buClr>
              <a:buFont typeface="Courier New" panose="02070309020205020404" pitchFamily="49" charset="0"/>
              <a:buChar char="o"/>
              <a:defRPr sz="12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0776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rcRect r="92081"/>
          <a:stretch>
            <a:fillRect/>
          </a:stretch>
        </p:blipFill>
        <p:spPr>
          <a:xfrm>
            <a:off x="2"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3"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2" name="Title 1"/>
          <p:cNvSpPr>
            <a:spLocks noGrp="1"/>
          </p:cNvSpPr>
          <p:nvPr>
            <p:ph type="title"/>
          </p:nvPr>
        </p:nvSpPr>
        <p:spPr>
          <a:xfrm>
            <a:off x="1474237" y="658628"/>
            <a:ext cx="9879563" cy="494927"/>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Picture Placeholder 2"/>
          <p:cNvSpPr>
            <a:spLocks noGrp="1"/>
          </p:cNvSpPr>
          <p:nvPr>
            <p:ph type="pic" sz="quarter" idx="10" hasCustomPrompt="1"/>
          </p:nvPr>
        </p:nvSpPr>
        <p:spPr>
          <a:xfrm>
            <a:off x="616689" y="658626"/>
            <a:ext cx="504121" cy="504122"/>
          </a:xfrm>
        </p:spPr>
        <p:txBody>
          <a:bodyPr anchor="ctr" anchorCtr="0">
            <a:noAutofit/>
          </a:bodyPr>
          <a:lstStyle>
            <a:lvl1pPr marL="0" indent="0" algn="ctr">
              <a:buNone/>
              <a:defRPr sz="800"/>
            </a:lvl1pPr>
          </a:lstStyle>
          <a:p>
            <a:r>
              <a:rPr lang="en-US"/>
              <a:t>Icon image</a:t>
            </a:r>
          </a:p>
        </p:txBody>
      </p:sp>
      <p:sp>
        <p:nvSpPr>
          <p:cNvPr id="3" name="Content Placeholder 2"/>
          <p:cNvSpPr>
            <a:spLocks noGrp="1"/>
          </p:cNvSpPr>
          <p:nvPr>
            <p:ph idx="1" hasCustomPrompt="1"/>
          </p:nvPr>
        </p:nvSpPr>
        <p:spPr>
          <a:xfrm>
            <a:off x="1474237" y="1380931"/>
            <a:ext cx="9879564" cy="5187820"/>
          </a:xfrm>
        </p:spPr>
        <p:txBody>
          <a:bodyPr>
            <a:normAutofit/>
          </a:bodyPr>
          <a:lstStyle>
            <a:lvl1pPr marL="228594" indent="-228594">
              <a:buClr>
                <a:srgbClr val="DC4405"/>
              </a:buClr>
              <a:buFont typeface="Courier New" panose="02070309020205020404" pitchFamily="49" charset="0"/>
              <a:buChar char="o"/>
              <a:defRPr sz="2000" baseline="0">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800" baseline="0">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600" baseline="0">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400" baseline="0">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37146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5"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7" name="Oval 6"/>
          <p:cNvSpPr>
            <a:spLocks noChangeAspect="1"/>
          </p:cNvSpPr>
          <p:nvPr userDrawn="1"/>
        </p:nvSpPr>
        <p:spPr>
          <a:xfrm>
            <a:off x="5715602"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5824362" y="1088185"/>
            <a:ext cx="569387" cy="1015663"/>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6000" b="1">
                <a:solidFill>
                  <a:schemeClr val="tx1"/>
                </a:solidFill>
                <a:latin typeface="Times" charset="0"/>
                <a:ea typeface="Times" charset="0"/>
                <a:cs typeface="Times" charset="0"/>
              </a:rPr>
              <a:t>“</a:t>
            </a:r>
            <a:endParaRPr lang="en-US" sz="6000">
              <a:solidFill>
                <a:schemeClr val="tx1"/>
              </a:solidFill>
            </a:endParaRPr>
          </a:p>
        </p:txBody>
      </p:sp>
      <p:sp>
        <p:nvSpPr>
          <p:cNvPr id="12" name="Title 1">
            <a:extLst>
              <a:ext uri="{FF2B5EF4-FFF2-40B4-BE49-F238E27FC236}">
                <a16:creationId xmlns:a16="http://schemas.microsoft.com/office/drawing/2014/main" id="{871F63B3-6FE0-3D4F-9AB1-C16F92155865}"/>
              </a:ext>
            </a:extLst>
          </p:cNvPr>
          <p:cNvSpPr>
            <a:spLocks noGrp="1"/>
          </p:cNvSpPr>
          <p:nvPr>
            <p:ph type="title"/>
          </p:nvPr>
        </p:nvSpPr>
        <p:spPr>
          <a:xfrm>
            <a:off x="1530349" y="1875092"/>
            <a:ext cx="9112251" cy="808430"/>
          </a:xfrm>
        </p:spPr>
        <p:txBody>
          <a:bodyPr>
            <a:normAutofit/>
          </a:bodyPr>
          <a:lstStyle>
            <a:lvl1pPr algn="ctr">
              <a:defRPr sz="2800" b="1" i="0" baseline="0">
                <a:solidFill>
                  <a:schemeClr val="bg1"/>
                </a:solidFill>
              </a:defRPr>
            </a:lvl1pPr>
          </a:lstStyle>
          <a:p>
            <a:r>
              <a:rPr lang="en-US"/>
              <a:t>Click to edit Master title style</a:t>
            </a:r>
          </a:p>
        </p:txBody>
      </p:sp>
      <p:sp>
        <p:nvSpPr>
          <p:cNvPr id="9" name="Text Placeholder 8"/>
          <p:cNvSpPr>
            <a:spLocks noGrp="1"/>
          </p:cNvSpPr>
          <p:nvPr>
            <p:ph type="body" sz="quarter" idx="10" hasCustomPrompt="1"/>
          </p:nvPr>
        </p:nvSpPr>
        <p:spPr>
          <a:xfrm>
            <a:off x="1530349" y="2683523"/>
            <a:ext cx="9112251" cy="1644003"/>
          </a:xfrm>
        </p:spPr>
        <p:txBody>
          <a:bodyPr anchor="ctr" anchorCtr="1">
            <a:normAutofit/>
          </a:bodyPr>
          <a:lstStyle>
            <a:lvl1pPr marL="285744" indent="-285744">
              <a:buClr>
                <a:srgbClr val="DC4405"/>
              </a:buClr>
              <a:buFont typeface="Courier New" panose="02070309020205020404" pitchFamily="49" charset="0"/>
              <a:buChar char="o"/>
              <a:defRPr sz="2000" baseline="0">
                <a:solidFill>
                  <a:schemeClr val="bg1"/>
                </a:solidFill>
              </a:defRPr>
            </a:lvl1pPr>
            <a:lvl2pPr marL="742932" indent="-285744">
              <a:buClr>
                <a:srgbClr val="DC4405"/>
              </a:buClr>
              <a:buFont typeface="Courier New" panose="02070309020205020404" pitchFamily="49" charset="0"/>
              <a:buChar char="o"/>
              <a:defRPr sz="1800" baseline="0">
                <a:solidFill>
                  <a:schemeClr val="bg1"/>
                </a:solidFill>
                <a:latin typeface="+mn-lt"/>
              </a:defRPr>
            </a:lvl2pPr>
            <a:lvl3pPr marL="1200121" indent="-285744">
              <a:buClr>
                <a:srgbClr val="DC4405"/>
              </a:buClr>
              <a:buFont typeface="Courier New" panose="02070309020205020404" pitchFamily="49" charset="0"/>
              <a:buChar char="o"/>
              <a:defRPr sz="1600" baseline="0">
                <a:solidFill>
                  <a:schemeClr val="bg1"/>
                </a:solidFill>
              </a:defRPr>
            </a:lvl3pPr>
            <a:lvl4pPr marL="1543012" indent="-171446">
              <a:buClr>
                <a:srgbClr val="DC4405"/>
              </a:buClr>
              <a:buFont typeface="Courier New" panose="02070309020205020404" pitchFamily="49" charset="0"/>
              <a:buChar char="o"/>
              <a:defRPr sz="1400" baseline="0">
                <a:solidFill>
                  <a:schemeClr val="bg1"/>
                </a:solidFill>
              </a:defRPr>
            </a:lvl4pPr>
            <a:lvl5pPr marL="2000201" indent="-171446">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55471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5"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p:cNvSpPr>
            <a:spLocks noChangeAspect="1"/>
          </p:cNvSpPr>
          <p:nvPr userDrawn="1"/>
        </p:nvSpPr>
        <p:spPr>
          <a:xfrm>
            <a:off x="5715602"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5824362" y="1088185"/>
            <a:ext cx="569387" cy="1015663"/>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6000" b="1">
                <a:solidFill>
                  <a:schemeClr val="tx1"/>
                </a:solidFill>
                <a:latin typeface="Times" charset="0"/>
                <a:ea typeface="Times" charset="0"/>
                <a:cs typeface="Times" charset="0"/>
              </a:rPr>
              <a:t>“</a:t>
            </a:r>
            <a:endParaRPr lang="en-US" sz="6000">
              <a:solidFill>
                <a:schemeClr val="tx1"/>
              </a:solidFill>
            </a:endParaRPr>
          </a:p>
        </p:txBody>
      </p:sp>
      <p:sp>
        <p:nvSpPr>
          <p:cNvPr id="10" name="Title 1">
            <a:extLst>
              <a:ext uri="{FF2B5EF4-FFF2-40B4-BE49-F238E27FC236}">
                <a16:creationId xmlns:a16="http://schemas.microsoft.com/office/drawing/2014/main" id="{BB34C4C1-9B17-BE4B-864B-32014387B804}"/>
              </a:ext>
            </a:extLst>
          </p:cNvPr>
          <p:cNvSpPr>
            <a:spLocks noGrp="1"/>
          </p:cNvSpPr>
          <p:nvPr>
            <p:ph type="title"/>
          </p:nvPr>
        </p:nvSpPr>
        <p:spPr>
          <a:xfrm>
            <a:off x="1552929" y="1912357"/>
            <a:ext cx="9112251" cy="808430"/>
          </a:xfrm>
        </p:spPr>
        <p:txBody>
          <a:bodyPr>
            <a:normAutofit/>
          </a:bodyPr>
          <a:lstStyle>
            <a:lvl1pPr algn="ctr">
              <a:defRPr sz="2800" b="1" i="0" baseline="0"/>
            </a:lvl1pPr>
          </a:lstStyle>
          <a:p>
            <a:r>
              <a:rPr lang="en-US"/>
              <a:t>Click to edit Master title style</a:t>
            </a:r>
          </a:p>
        </p:txBody>
      </p:sp>
      <p:sp>
        <p:nvSpPr>
          <p:cNvPr id="9" name="Text Placeholder 8"/>
          <p:cNvSpPr>
            <a:spLocks noGrp="1"/>
          </p:cNvSpPr>
          <p:nvPr>
            <p:ph type="body" sz="quarter" idx="10" hasCustomPrompt="1"/>
          </p:nvPr>
        </p:nvSpPr>
        <p:spPr>
          <a:xfrm>
            <a:off x="1530349" y="2720788"/>
            <a:ext cx="9112251" cy="1606738"/>
          </a:xfrm>
        </p:spPr>
        <p:txBody>
          <a:bodyPr anchor="ctr" anchorCtr="1">
            <a:normAutofit/>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783"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2971"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160"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01" indent="-171446">
              <a:buClr>
                <a:srgbClr val="DC4405"/>
              </a:buClr>
              <a:buFont typeface="Courier New" panose="02070309020205020404" pitchFamily="49" charset="0"/>
              <a:buChar char="o"/>
              <a:defRPr sz="1200"/>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Edit Master text styles</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mj-lt"/>
                <a:ea typeface="+mn-ea"/>
                <a:cs typeface="+mn-cs"/>
              </a:rPr>
              <a:t>Second level</a:t>
            </a:r>
          </a:p>
          <a:p>
            <a:pPr marL="1142971" marR="0" lvl="2"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1600160" marR="0" lvl="3"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3451444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5"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7" name="Oval 6"/>
          <p:cNvSpPr>
            <a:spLocks noChangeAspect="1"/>
          </p:cNvSpPr>
          <p:nvPr userDrawn="1"/>
        </p:nvSpPr>
        <p:spPr>
          <a:xfrm>
            <a:off x="5715602"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5824362" y="1088185"/>
            <a:ext cx="569387" cy="1015663"/>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6000" b="1">
                <a:solidFill>
                  <a:schemeClr val="tx1"/>
                </a:solidFill>
                <a:latin typeface="Times" charset="0"/>
                <a:ea typeface="Times" charset="0"/>
                <a:cs typeface="Times" charset="0"/>
              </a:rPr>
              <a:t>“</a:t>
            </a:r>
            <a:endParaRPr lang="en-US" sz="6000">
              <a:solidFill>
                <a:schemeClr val="tx1"/>
              </a:solidFill>
            </a:endParaRPr>
          </a:p>
        </p:txBody>
      </p:sp>
      <p:sp>
        <p:nvSpPr>
          <p:cNvPr id="10" name="Title 1">
            <a:extLst>
              <a:ext uri="{FF2B5EF4-FFF2-40B4-BE49-F238E27FC236}">
                <a16:creationId xmlns:a16="http://schemas.microsoft.com/office/drawing/2014/main" id="{8BF70703-6BF1-C845-A5DA-3580FFC5EA79}"/>
              </a:ext>
            </a:extLst>
          </p:cNvPr>
          <p:cNvSpPr>
            <a:spLocks noGrp="1"/>
          </p:cNvSpPr>
          <p:nvPr>
            <p:ph type="title"/>
          </p:nvPr>
        </p:nvSpPr>
        <p:spPr>
          <a:xfrm>
            <a:off x="1530349" y="1910830"/>
            <a:ext cx="9112251" cy="808430"/>
          </a:xfrm>
        </p:spPr>
        <p:txBody>
          <a:bodyPr>
            <a:normAutofit/>
          </a:bodyPr>
          <a:lstStyle>
            <a:lvl1pPr algn="ctr">
              <a:defRPr sz="2800" b="1" i="0" baseline="0">
                <a:solidFill>
                  <a:schemeClr val="bg1"/>
                </a:solidFill>
              </a:defRPr>
            </a:lvl1pPr>
          </a:lstStyle>
          <a:p>
            <a:r>
              <a:rPr lang="en-US"/>
              <a:t>Click to edit Master title style</a:t>
            </a:r>
          </a:p>
        </p:txBody>
      </p:sp>
      <p:sp>
        <p:nvSpPr>
          <p:cNvPr id="9" name="Text Placeholder 8"/>
          <p:cNvSpPr>
            <a:spLocks noGrp="1"/>
          </p:cNvSpPr>
          <p:nvPr>
            <p:ph type="body" sz="quarter" idx="10" hasCustomPrompt="1"/>
          </p:nvPr>
        </p:nvSpPr>
        <p:spPr>
          <a:xfrm>
            <a:off x="1530349" y="2761861"/>
            <a:ext cx="9112251" cy="1565664"/>
          </a:xfrm>
        </p:spPr>
        <p:txBody>
          <a:bodyPr anchor="ctr" anchorCtr="1">
            <a:normAutofit/>
          </a:bodyPr>
          <a:lstStyle>
            <a:lvl1pPr marL="285744" indent="-285744">
              <a:buClr>
                <a:srgbClr val="DC4405"/>
              </a:buClr>
              <a:buFont typeface="Courier New" panose="02070309020205020404" pitchFamily="49" charset="0"/>
              <a:buChar char="o"/>
              <a:defRPr sz="2000" baseline="0">
                <a:solidFill>
                  <a:schemeClr val="bg1"/>
                </a:solidFill>
              </a:defRPr>
            </a:lvl1pPr>
            <a:lvl2pPr marL="742932" indent="-285744">
              <a:buClr>
                <a:srgbClr val="DC4405"/>
              </a:buClr>
              <a:buFont typeface="Courier New" panose="02070309020205020404" pitchFamily="49" charset="0"/>
              <a:buChar char="o"/>
              <a:defRPr sz="1800" baseline="0">
                <a:solidFill>
                  <a:schemeClr val="bg1"/>
                </a:solidFill>
                <a:latin typeface="+mn-lt"/>
              </a:defRPr>
            </a:lvl2pPr>
            <a:lvl3pPr marL="1200121" indent="-285744">
              <a:buClr>
                <a:srgbClr val="DC4405"/>
              </a:buClr>
              <a:buFont typeface="Courier New" panose="02070309020205020404" pitchFamily="49" charset="0"/>
              <a:buChar char="o"/>
              <a:defRPr sz="1600" baseline="0">
                <a:solidFill>
                  <a:schemeClr val="bg1"/>
                </a:solidFill>
              </a:defRPr>
            </a:lvl3pPr>
            <a:lvl4pPr marL="1543012" indent="-171446">
              <a:buClr>
                <a:srgbClr val="DC4405"/>
              </a:buClr>
              <a:buFont typeface="Courier New" panose="02070309020205020404" pitchFamily="49" charset="0"/>
              <a:buChar char="o"/>
              <a:defRPr sz="1400" baseline="0">
                <a:solidFill>
                  <a:schemeClr val="bg1"/>
                </a:solidFill>
              </a:defRPr>
            </a:lvl4pPr>
            <a:lvl5pPr marL="2000201" indent="-171446">
              <a:buClr>
                <a:srgbClr val="DC4405"/>
              </a:buClr>
              <a:buFont typeface="Courier New" panose="02070309020205020404" pitchFamily="49" charset="0"/>
              <a:buChar char="o"/>
              <a:defRPr sz="1200">
                <a:solidFill>
                  <a:schemeClr val="bg1"/>
                </a:solidFill>
              </a:defRPr>
            </a:lvl5pPr>
          </a:lstStyle>
          <a:p>
            <a:pPr marL="285744" marR="0" lvl="0" indent="-285744" algn="l" defTabSz="914377" rtl="0" eaLnBrk="1" fontAlgn="auto" latinLnBrk="0" hangingPunct="1">
              <a:lnSpc>
                <a:spcPct val="90000"/>
              </a:lnSpc>
              <a:spcBef>
                <a:spcPts val="1000"/>
              </a:spcBef>
              <a:spcAft>
                <a:spcPts val="0"/>
              </a:spcAft>
              <a:buClr>
                <a:srgbClr val="DC4405"/>
              </a:buClr>
              <a:buSzTx/>
              <a:buFont typeface="Courier New" panose="02070309020205020404" pitchFamily="49" charset="0"/>
              <a:buChar char="o"/>
              <a:tabLst/>
              <a:defRPr/>
            </a:pPr>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12549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5"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p:cNvSpPr>
            <a:spLocks noChangeAspect="1"/>
          </p:cNvSpPr>
          <p:nvPr userDrawn="1"/>
        </p:nvSpPr>
        <p:spPr>
          <a:xfrm>
            <a:off x="5715602"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5824362" y="1088185"/>
            <a:ext cx="569387" cy="1015663"/>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6000" b="1">
                <a:solidFill>
                  <a:schemeClr val="tx1"/>
                </a:solidFill>
                <a:latin typeface="Times" charset="0"/>
                <a:ea typeface="Times" charset="0"/>
                <a:cs typeface="Times" charset="0"/>
              </a:rPr>
              <a:t>“</a:t>
            </a:r>
            <a:endParaRPr lang="en-US" sz="6000">
              <a:solidFill>
                <a:schemeClr val="tx1"/>
              </a:solidFill>
            </a:endParaRPr>
          </a:p>
        </p:txBody>
      </p:sp>
      <p:sp>
        <p:nvSpPr>
          <p:cNvPr id="10" name="Title 1">
            <a:extLst>
              <a:ext uri="{FF2B5EF4-FFF2-40B4-BE49-F238E27FC236}">
                <a16:creationId xmlns:a16="http://schemas.microsoft.com/office/drawing/2014/main" id="{1D989875-230F-E04E-A996-BB83824C1303}"/>
              </a:ext>
            </a:extLst>
          </p:cNvPr>
          <p:cNvSpPr>
            <a:spLocks noGrp="1"/>
          </p:cNvSpPr>
          <p:nvPr>
            <p:ph type="title"/>
          </p:nvPr>
        </p:nvSpPr>
        <p:spPr>
          <a:xfrm>
            <a:off x="1552929" y="1912357"/>
            <a:ext cx="9112251" cy="808430"/>
          </a:xfrm>
        </p:spPr>
        <p:txBody>
          <a:bodyPr>
            <a:normAutofit/>
          </a:bodyPr>
          <a:lstStyle>
            <a:lvl1pPr algn="ctr">
              <a:defRPr sz="2800" b="1" i="0" baseline="0"/>
            </a:lvl1pPr>
          </a:lstStyle>
          <a:p>
            <a:r>
              <a:rPr lang="en-US"/>
              <a:t>Click to edit Master title style</a:t>
            </a:r>
          </a:p>
        </p:txBody>
      </p:sp>
      <p:sp>
        <p:nvSpPr>
          <p:cNvPr id="9" name="Text Placeholder 8"/>
          <p:cNvSpPr>
            <a:spLocks noGrp="1"/>
          </p:cNvSpPr>
          <p:nvPr>
            <p:ph type="body" sz="quarter" idx="10" hasCustomPrompt="1"/>
          </p:nvPr>
        </p:nvSpPr>
        <p:spPr>
          <a:xfrm>
            <a:off x="1530349" y="2758054"/>
            <a:ext cx="9112251" cy="1569473"/>
          </a:xfrm>
        </p:spPr>
        <p:txBody>
          <a:bodyPr anchor="ctr" anchorCtr="1">
            <a:normAutofit/>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783"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2971"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160"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01" indent="-171446">
              <a:buClr>
                <a:srgbClr val="DC4405"/>
              </a:buClr>
              <a:buFont typeface="Courier New" panose="02070309020205020404" pitchFamily="49" charset="0"/>
              <a:buChar char="o"/>
              <a:defRPr sz="1200"/>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Edit Master text styles</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mj-lt"/>
                <a:ea typeface="+mn-ea"/>
                <a:cs typeface="+mn-cs"/>
              </a:rPr>
              <a:t>Second level</a:t>
            </a:r>
          </a:p>
          <a:p>
            <a:pPr marL="1142971" marR="0" lvl="2"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1600160" marR="0" lvl="3"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3806808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5"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7" name="Oval 6"/>
          <p:cNvSpPr>
            <a:spLocks noChangeAspect="1"/>
          </p:cNvSpPr>
          <p:nvPr userDrawn="1"/>
        </p:nvSpPr>
        <p:spPr>
          <a:xfrm>
            <a:off x="5715602"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5824362" y="1088185"/>
            <a:ext cx="569387" cy="1015663"/>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6000" b="1">
                <a:solidFill>
                  <a:schemeClr val="tx1"/>
                </a:solidFill>
                <a:latin typeface="Times" charset="0"/>
                <a:ea typeface="Times" charset="0"/>
                <a:cs typeface="Times" charset="0"/>
              </a:rPr>
              <a:t>“</a:t>
            </a:r>
            <a:endParaRPr lang="en-US" sz="6000">
              <a:solidFill>
                <a:schemeClr val="tx1"/>
              </a:solidFill>
            </a:endParaRPr>
          </a:p>
        </p:txBody>
      </p:sp>
      <p:sp>
        <p:nvSpPr>
          <p:cNvPr id="10" name="Title 1">
            <a:extLst>
              <a:ext uri="{FF2B5EF4-FFF2-40B4-BE49-F238E27FC236}">
                <a16:creationId xmlns:a16="http://schemas.microsoft.com/office/drawing/2014/main" id="{545FBC4E-4719-5B44-AFFB-ED854845F11B}"/>
              </a:ext>
            </a:extLst>
          </p:cNvPr>
          <p:cNvSpPr>
            <a:spLocks noGrp="1"/>
          </p:cNvSpPr>
          <p:nvPr>
            <p:ph type="title"/>
          </p:nvPr>
        </p:nvSpPr>
        <p:spPr>
          <a:xfrm>
            <a:off x="1530349" y="1892169"/>
            <a:ext cx="9112251" cy="808430"/>
          </a:xfrm>
        </p:spPr>
        <p:txBody>
          <a:bodyPr>
            <a:normAutofit/>
          </a:bodyPr>
          <a:lstStyle>
            <a:lvl1pPr algn="ctr">
              <a:defRPr sz="2800" b="1" i="0" baseline="0">
                <a:solidFill>
                  <a:schemeClr val="bg1"/>
                </a:solidFill>
              </a:defRPr>
            </a:lvl1pPr>
          </a:lstStyle>
          <a:p>
            <a:r>
              <a:rPr lang="en-US"/>
              <a:t>Click to edit Master title style</a:t>
            </a:r>
          </a:p>
        </p:txBody>
      </p:sp>
      <p:sp>
        <p:nvSpPr>
          <p:cNvPr id="9" name="Text Placeholder 8"/>
          <p:cNvSpPr>
            <a:spLocks noGrp="1"/>
          </p:cNvSpPr>
          <p:nvPr>
            <p:ph type="body" sz="quarter" idx="10" hasCustomPrompt="1"/>
          </p:nvPr>
        </p:nvSpPr>
        <p:spPr>
          <a:xfrm>
            <a:off x="1530349" y="2724539"/>
            <a:ext cx="9112251" cy="1602986"/>
          </a:xfrm>
        </p:spPr>
        <p:txBody>
          <a:bodyPr anchor="ctr" anchorCtr="1">
            <a:normAutofit/>
          </a:bodyPr>
          <a:lstStyle>
            <a:lvl1pPr marL="285744" indent="-285744">
              <a:buClr>
                <a:srgbClr val="DC4405"/>
              </a:buClr>
              <a:buFont typeface="Courier New" panose="02070309020205020404" pitchFamily="49" charset="0"/>
              <a:buChar char="o"/>
              <a:defRPr sz="2000" baseline="0">
                <a:solidFill>
                  <a:schemeClr val="bg1"/>
                </a:solidFill>
                <a:latin typeface="+mn-lt"/>
              </a:defRPr>
            </a:lvl1pPr>
            <a:lvl2pPr marL="742932" indent="-285744">
              <a:buClr>
                <a:srgbClr val="DC4405"/>
              </a:buClr>
              <a:buFont typeface="Courier New" panose="02070309020205020404" pitchFamily="49" charset="0"/>
              <a:buChar char="o"/>
              <a:defRPr sz="1800" baseline="0">
                <a:solidFill>
                  <a:schemeClr val="bg1"/>
                </a:solidFill>
                <a:latin typeface="+mn-lt"/>
              </a:defRPr>
            </a:lvl2pPr>
            <a:lvl3pPr marL="1200121" indent="-285744">
              <a:buClr>
                <a:srgbClr val="DC4405"/>
              </a:buClr>
              <a:buFont typeface="Courier New" panose="02070309020205020404" pitchFamily="49" charset="0"/>
              <a:buChar char="o"/>
              <a:defRPr sz="1600" baseline="0">
                <a:solidFill>
                  <a:schemeClr val="bg1"/>
                </a:solidFill>
                <a:latin typeface="+mn-lt"/>
              </a:defRPr>
            </a:lvl3pPr>
            <a:lvl4pPr marL="1543012" indent="-171446">
              <a:buClr>
                <a:srgbClr val="DC4405"/>
              </a:buClr>
              <a:buFont typeface="Courier New" panose="02070309020205020404" pitchFamily="49" charset="0"/>
              <a:buChar char="o"/>
              <a:defRPr sz="1400" baseline="0">
                <a:solidFill>
                  <a:schemeClr val="bg1"/>
                </a:solidFill>
                <a:latin typeface="+mn-lt"/>
              </a:defRPr>
            </a:lvl4pPr>
            <a:lvl5pPr marL="2000201" indent="-171446">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89682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0"/>
            <a:ext cx="3050617" cy="6858000"/>
          </a:xfrm>
          <a:prstGeom prst="rect">
            <a:avLst/>
          </a:prstGeom>
          <a:solidFill>
            <a:srgbClr val="DC43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6109887" y="0"/>
            <a:ext cx="3058740" cy="6858000"/>
          </a:xfrm>
          <a:prstGeom prst="rect">
            <a:avLst/>
          </a:prstGeom>
          <a:solidFill>
            <a:srgbClr val="DC430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3051091"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9168699"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10" name="Text Placeholder 15"/>
          <p:cNvSpPr>
            <a:spLocks noGrp="1"/>
          </p:cNvSpPr>
          <p:nvPr>
            <p:ph type="body" sz="quarter" idx="13" hasCustomPrompt="1"/>
          </p:nvPr>
        </p:nvSpPr>
        <p:spPr>
          <a:xfrm>
            <a:off x="364"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1" name="Text Placeholder 17"/>
          <p:cNvSpPr>
            <a:spLocks noGrp="1"/>
          </p:cNvSpPr>
          <p:nvPr>
            <p:ph type="body" sz="quarter" idx="14"/>
          </p:nvPr>
        </p:nvSpPr>
        <p:spPr>
          <a:xfrm>
            <a:off x="1"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5"/>
          <p:cNvSpPr>
            <a:spLocks noGrp="1"/>
          </p:cNvSpPr>
          <p:nvPr>
            <p:ph type="body" sz="quarter" idx="15" hasCustomPrompt="1"/>
          </p:nvPr>
        </p:nvSpPr>
        <p:spPr>
          <a:xfrm>
            <a:off x="3069991"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9" name="Text Placeholder 17"/>
          <p:cNvSpPr>
            <a:spLocks noGrp="1"/>
          </p:cNvSpPr>
          <p:nvPr>
            <p:ph type="body" sz="quarter" idx="16"/>
          </p:nvPr>
        </p:nvSpPr>
        <p:spPr>
          <a:xfrm>
            <a:off x="3069629"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5"/>
          <p:cNvSpPr>
            <a:spLocks noGrp="1"/>
          </p:cNvSpPr>
          <p:nvPr>
            <p:ph type="body" sz="quarter" idx="17" hasCustomPrompt="1"/>
          </p:nvPr>
        </p:nvSpPr>
        <p:spPr>
          <a:xfrm>
            <a:off x="6117495"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1" name="Text Placeholder 17"/>
          <p:cNvSpPr>
            <a:spLocks noGrp="1"/>
          </p:cNvSpPr>
          <p:nvPr>
            <p:ph type="body" sz="quarter" idx="18"/>
          </p:nvPr>
        </p:nvSpPr>
        <p:spPr>
          <a:xfrm>
            <a:off x="6117133"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5"/>
          <p:cNvSpPr>
            <a:spLocks noGrp="1"/>
          </p:cNvSpPr>
          <p:nvPr>
            <p:ph type="body" sz="quarter" idx="19" hasCustomPrompt="1"/>
          </p:nvPr>
        </p:nvSpPr>
        <p:spPr>
          <a:xfrm>
            <a:off x="9157683" y="2184822"/>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3" name="Text Placeholder 17"/>
          <p:cNvSpPr>
            <a:spLocks noGrp="1"/>
          </p:cNvSpPr>
          <p:nvPr>
            <p:ph type="body" sz="quarter" idx="20"/>
          </p:nvPr>
        </p:nvSpPr>
        <p:spPr>
          <a:xfrm>
            <a:off x="9157320" y="2659616"/>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692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7"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1" name="Text Placeholder 15"/>
          <p:cNvSpPr>
            <a:spLocks noGrp="1"/>
          </p:cNvSpPr>
          <p:nvPr>
            <p:ph type="body" sz="quarter" idx="13" hasCustomPrompt="1"/>
          </p:nvPr>
        </p:nvSpPr>
        <p:spPr>
          <a:xfrm>
            <a:off x="794434"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2" name="Text Placeholder 17"/>
          <p:cNvSpPr>
            <a:spLocks noGrp="1"/>
          </p:cNvSpPr>
          <p:nvPr>
            <p:ph type="body" sz="quarter" idx="14" hasCustomPrompt="1"/>
          </p:nvPr>
        </p:nvSpPr>
        <p:spPr>
          <a:xfrm>
            <a:off x="794435"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9" name="Oval 8"/>
          <p:cNvSpPr/>
          <p:nvPr userDrawn="1"/>
        </p:nvSpPr>
        <p:spPr>
          <a:xfrm>
            <a:off x="5939575"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5" name="Text Placeholder 15"/>
          <p:cNvSpPr>
            <a:spLocks noGrp="1"/>
          </p:cNvSpPr>
          <p:nvPr>
            <p:ph type="body" sz="quarter" idx="17" hasCustomPrompt="1"/>
          </p:nvPr>
        </p:nvSpPr>
        <p:spPr>
          <a:xfrm>
            <a:off x="5496213"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6" name="Text Placeholder 17"/>
          <p:cNvSpPr>
            <a:spLocks noGrp="1"/>
          </p:cNvSpPr>
          <p:nvPr>
            <p:ph type="body" sz="quarter" idx="18" hasCustomPrompt="1"/>
          </p:nvPr>
        </p:nvSpPr>
        <p:spPr>
          <a:xfrm>
            <a:off x="5496213"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10" name="Oval 9"/>
          <p:cNvSpPr/>
          <p:nvPr userDrawn="1"/>
        </p:nvSpPr>
        <p:spPr>
          <a:xfrm>
            <a:off x="10641354"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3" name="Text Placeholder 15"/>
          <p:cNvSpPr>
            <a:spLocks noGrp="1"/>
          </p:cNvSpPr>
          <p:nvPr>
            <p:ph type="body" sz="quarter" idx="15" hasCustomPrompt="1"/>
          </p:nvPr>
        </p:nvSpPr>
        <p:spPr>
          <a:xfrm>
            <a:off x="10197991"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Tree>
    <p:extLst>
      <p:ext uri="{BB962C8B-B14F-4D97-AF65-F5344CB8AC3E}">
        <p14:creationId xmlns:p14="http://schemas.microsoft.com/office/powerpoint/2010/main" val="566243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7"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1" name="Text Placeholder 15"/>
          <p:cNvSpPr>
            <a:spLocks noGrp="1"/>
          </p:cNvSpPr>
          <p:nvPr>
            <p:ph type="body" sz="quarter" idx="13" hasCustomPrompt="1"/>
          </p:nvPr>
        </p:nvSpPr>
        <p:spPr>
          <a:xfrm>
            <a:off x="794434"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2" name="Text Placeholder 17"/>
          <p:cNvSpPr>
            <a:spLocks noGrp="1"/>
          </p:cNvSpPr>
          <p:nvPr>
            <p:ph type="body" sz="quarter" idx="14" hasCustomPrompt="1"/>
          </p:nvPr>
        </p:nvSpPr>
        <p:spPr>
          <a:xfrm>
            <a:off x="794435"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Gill Sans"/>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9" name="Oval 8"/>
          <p:cNvSpPr/>
          <p:nvPr userDrawn="1"/>
        </p:nvSpPr>
        <p:spPr>
          <a:xfrm>
            <a:off x="5939575"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5" name="Text Placeholder 15"/>
          <p:cNvSpPr>
            <a:spLocks noGrp="1"/>
          </p:cNvSpPr>
          <p:nvPr>
            <p:ph type="body" sz="quarter" idx="17" hasCustomPrompt="1"/>
          </p:nvPr>
        </p:nvSpPr>
        <p:spPr>
          <a:xfrm>
            <a:off x="5496213"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6" name="Text Placeholder 17"/>
          <p:cNvSpPr>
            <a:spLocks noGrp="1"/>
          </p:cNvSpPr>
          <p:nvPr>
            <p:ph type="body" sz="quarter" idx="18" hasCustomPrompt="1"/>
          </p:nvPr>
        </p:nvSpPr>
        <p:spPr>
          <a:xfrm>
            <a:off x="5496213"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10" name="Oval 9"/>
          <p:cNvSpPr/>
          <p:nvPr userDrawn="1"/>
        </p:nvSpPr>
        <p:spPr>
          <a:xfrm>
            <a:off x="10641354"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3" name="Text Placeholder 15"/>
          <p:cNvSpPr>
            <a:spLocks noGrp="1"/>
          </p:cNvSpPr>
          <p:nvPr>
            <p:ph type="body" sz="quarter" idx="15" hasCustomPrompt="1"/>
          </p:nvPr>
        </p:nvSpPr>
        <p:spPr>
          <a:xfrm>
            <a:off x="10197991"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Tree>
    <p:extLst>
      <p:ext uri="{BB962C8B-B14F-4D97-AF65-F5344CB8AC3E}">
        <p14:creationId xmlns:p14="http://schemas.microsoft.com/office/powerpoint/2010/main" val="1116905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7"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1" name="Text Placeholder 15"/>
          <p:cNvSpPr>
            <a:spLocks noGrp="1"/>
          </p:cNvSpPr>
          <p:nvPr>
            <p:ph type="body" sz="quarter" idx="13" hasCustomPrompt="1"/>
          </p:nvPr>
        </p:nvSpPr>
        <p:spPr>
          <a:xfrm>
            <a:off x="794434"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2" name="Text Placeholder 17"/>
          <p:cNvSpPr>
            <a:spLocks noGrp="1"/>
          </p:cNvSpPr>
          <p:nvPr>
            <p:ph type="body" sz="quarter" idx="14" hasCustomPrompt="1"/>
          </p:nvPr>
        </p:nvSpPr>
        <p:spPr>
          <a:xfrm>
            <a:off x="794435"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9" name="Oval 8"/>
          <p:cNvSpPr/>
          <p:nvPr userDrawn="1"/>
        </p:nvSpPr>
        <p:spPr>
          <a:xfrm>
            <a:off x="4089510"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17" name="Oval 16"/>
          <p:cNvSpPr/>
          <p:nvPr userDrawn="1"/>
        </p:nvSpPr>
        <p:spPr>
          <a:xfrm>
            <a:off x="7789641" y="3271801"/>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3" name="Text Placeholder 15"/>
          <p:cNvSpPr>
            <a:spLocks noGrp="1"/>
          </p:cNvSpPr>
          <p:nvPr>
            <p:ph type="body" sz="quarter" idx="15" hasCustomPrompt="1"/>
          </p:nvPr>
        </p:nvSpPr>
        <p:spPr>
          <a:xfrm>
            <a:off x="7346279"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10" name="Oval 9"/>
          <p:cNvSpPr/>
          <p:nvPr userDrawn="1"/>
        </p:nvSpPr>
        <p:spPr>
          <a:xfrm>
            <a:off x="10641354"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Tree>
    <p:extLst>
      <p:ext uri="{BB962C8B-B14F-4D97-AF65-F5344CB8AC3E}">
        <p14:creationId xmlns:p14="http://schemas.microsoft.com/office/powerpoint/2010/main" val="2878739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7"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1" name="Text Placeholder 15"/>
          <p:cNvSpPr>
            <a:spLocks noGrp="1"/>
          </p:cNvSpPr>
          <p:nvPr>
            <p:ph type="body" sz="quarter" idx="13" hasCustomPrompt="1"/>
          </p:nvPr>
        </p:nvSpPr>
        <p:spPr>
          <a:xfrm>
            <a:off x="794434"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2" name="Text Placeholder 17"/>
          <p:cNvSpPr>
            <a:spLocks noGrp="1"/>
          </p:cNvSpPr>
          <p:nvPr>
            <p:ph type="body" sz="quarter" idx="14" hasCustomPrompt="1"/>
          </p:nvPr>
        </p:nvSpPr>
        <p:spPr>
          <a:xfrm>
            <a:off x="794435"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9" name="Oval 8"/>
          <p:cNvSpPr/>
          <p:nvPr userDrawn="1"/>
        </p:nvSpPr>
        <p:spPr>
          <a:xfrm>
            <a:off x="4089510"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17" name="Oval 16"/>
          <p:cNvSpPr/>
          <p:nvPr userDrawn="1"/>
        </p:nvSpPr>
        <p:spPr>
          <a:xfrm>
            <a:off x="7789641" y="3271801"/>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3" name="Text Placeholder 15"/>
          <p:cNvSpPr>
            <a:spLocks noGrp="1"/>
          </p:cNvSpPr>
          <p:nvPr>
            <p:ph type="body" sz="quarter" idx="15" hasCustomPrompt="1"/>
          </p:nvPr>
        </p:nvSpPr>
        <p:spPr>
          <a:xfrm>
            <a:off x="7346279"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10" name="Oval 9"/>
          <p:cNvSpPr/>
          <p:nvPr userDrawn="1"/>
        </p:nvSpPr>
        <p:spPr>
          <a:xfrm>
            <a:off x="10641354"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Tree>
    <p:extLst>
      <p:ext uri="{BB962C8B-B14F-4D97-AF65-F5344CB8AC3E}">
        <p14:creationId xmlns:p14="http://schemas.microsoft.com/office/powerpoint/2010/main" val="702655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rcRect r="92081"/>
          <a:stretch>
            <a:fillRect/>
          </a:stretch>
        </p:blipFill>
        <p:spPr>
          <a:xfrm>
            <a:off x="2"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3"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2" name="Title 1"/>
          <p:cNvSpPr>
            <a:spLocks noGrp="1"/>
          </p:cNvSpPr>
          <p:nvPr>
            <p:ph type="title"/>
          </p:nvPr>
        </p:nvSpPr>
        <p:spPr>
          <a:xfrm>
            <a:off x="1474237" y="658628"/>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Picture Placeholder 2"/>
          <p:cNvSpPr>
            <a:spLocks noGrp="1"/>
          </p:cNvSpPr>
          <p:nvPr>
            <p:ph type="pic" sz="quarter" idx="10" hasCustomPrompt="1"/>
          </p:nvPr>
        </p:nvSpPr>
        <p:spPr>
          <a:xfrm>
            <a:off x="616689" y="658626"/>
            <a:ext cx="504121" cy="504122"/>
          </a:xfrm>
        </p:spPr>
        <p:txBody>
          <a:bodyPr anchor="ctr" anchorCtr="0">
            <a:noAutofit/>
          </a:bodyPr>
          <a:lstStyle>
            <a:lvl1pPr marL="0" indent="0" algn="ctr">
              <a:buNone/>
              <a:defRPr sz="800"/>
            </a:lvl1pPr>
          </a:lstStyle>
          <a:p>
            <a:r>
              <a:rPr lang="en-US"/>
              <a:t>Icon image</a:t>
            </a:r>
          </a:p>
        </p:txBody>
      </p:sp>
      <p:sp>
        <p:nvSpPr>
          <p:cNvPr id="3" name="Content Placeholder 2"/>
          <p:cNvSpPr>
            <a:spLocks noGrp="1"/>
          </p:cNvSpPr>
          <p:nvPr>
            <p:ph idx="1" hasCustomPrompt="1"/>
          </p:nvPr>
        </p:nvSpPr>
        <p:spPr>
          <a:xfrm>
            <a:off x="1474237" y="1380931"/>
            <a:ext cx="9879564" cy="5187820"/>
          </a:xfrm>
        </p:spPr>
        <p:txBody>
          <a:bodyPr>
            <a:normAutofit/>
          </a:bodyPr>
          <a:lstStyle>
            <a:lvl1pPr marL="228594" indent="-228594">
              <a:buClr>
                <a:srgbClr val="DC4405"/>
              </a:buClr>
              <a:buFont typeface="Courier New" panose="02070309020205020404" pitchFamily="49" charset="0"/>
              <a:buChar char="o"/>
              <a:defRPr sz="2000" baseline="0">
                <a:solidFill>
                  <a:schemeClr val="bg1"/>
                </a:solidFill>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22397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rgbClr val="DC440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7" name="Text Placeholder 6"/>
          <p:cNvSpPr>
            <a:spLocks noGrp="1"/>
          </p:cNvSpPr>
          <p:nvPr>
            <p:ph type="body" sz="quarter" idx="10" hasCustomPrompt="1"/>
          </p:nvPr>
        </p:nvSpPr>
        <p:spPr>
          <a:xfrm>
            <a:off x="882651" y="1914526"/>
            <a:ext cx="10452100" cy="4549775"/>
          </a:xfrm>
        </p:spPr>
        <p:txBody>
          <a:bodyPr>
            <a:normAutofit/>
          </a:bodyPr>
          <a:lstStyle>
            <a:lvl1pPr marL="514338" indent="-514338">
              <a:buFont typeface="+mj-lt"/>
              <a:buAutoNum type="arabicPeriod"/>
              <a:defRPr sz="2000" baseline="0">
                <a:solidFill>
                  <a:schemeClr val="bg1"/>
                </a:solidFill>
              </a:defRPr>
            </a:lvl1pPr>
            <a:lvl2pPr marL="914377" indent="-457189">
              <a:buFont typeface="+mj-lt"/>
              <a:buAutoNum type="arabicPeriod"/>
              <a:defRPr sz="1800" baseline="0">
                <a:solidFill>
                  <a:schemeClr val="bg1"/>
                </a:solidFill>
                <a:latin typeface="+mn-lt"/>
              </a:defRPr>
            </a:lvl2pPr>
            <a:lvl3pPr marL="1371566" indent="-457189">
              <a:buFont typeface="+mj-lt"/>
              <a:buAutoNum type="arabicPeriod"/>
              <a:defRPr sz="1600" baseline="0">
                <a:solidFill>
                  <a:schemeClr val="bg1"/>
                </a:solidFill>
              </a:defRPr>
            </a:lvl3pPr>
            <a:lvl4pPr marL="1714457" indent="-342891">
              <a:buFont typeface="+mj-lt"/>
              <a:buAutoNum type="arabicPeriod"/>
              <a:defRPr sz="1400" baseline="0">
                <a:solidFill>
                  <a:schemeClr val="bg1"/>
                </a:solidFill>
              </a:defRPr>
            </a:lvl4pPr>
            <a:lvl5pPr marL="2171646" indent="-342891">
              <a:buFont typeface="+mj-lt"/>
              <a:buAutoNum type="arabicPeriod"/>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15639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charset="0"/>
                <a:ea typeface="Verdana" charset="0"/>
                <a:cs typeface="Verdana"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a:defRPr baseline="0">
                <a:latin typeface="+mn-lt"/>
                <a:ea typeface="Gill Sans" charset="0"/>
                <a:cs typeface="Gill Sans" charset="0"/>
              </a:defRPr>
            </a:lvl1pPr>
            <a:lvl2pPr>
              <a:defRPr baseline="0">
                <a:latin typeface="+mn-lt"/>
                <a:ea typeface="Gill Sans" charset="0"/>
                <a:cs typeface="Gill Sans" charset="0"/>
              </a:defRPr>
            </a:lvl2pPr>
            <a:lvl3pPr>
              <a:defRPr baseline="0">
                <a:latin typeface="+mn-lt"/>
                <a:ea typeface="Gill Sans" charset="0"/>
                <a:cs typeface="Gill Sans" charset="0"/>
              </a:defRPr>
            </a:lvl3pPr>
            <a:lvl4pPr>
              <a:defRPr baseline="0">
                <a:latin typeface="+mn-lt"/>
                <a:ea typeface="Gill Sans" charset="0"/>
                <a:cs typeface="Gill Sans" charset="0"/>
              </a:defRPr>
            </a:lvl4pPr>
            <a:lvl5pPr>
              <a:defRPr>
                <a:latin typeface="Gill Sans" charset="0"/>
                <a:ea typeface="Gill Sans" charset="0"/>
                <a:cs typeface="Gill Sans"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fld id="{FADC53BF-6DBB-2443-AC70-CDB3689D734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5844E-059F-794C-8353-06B8A21B708F}" type="slidenum">
              <a:rPr lang="en-US" smtClean="0"/>
              <a:t>‹#›</a:t>
            </a:fld>
            <a:endParaRPr lang="en-US"/>
          </a:p>
        </p:txBody>
      </p:sp>
    </p:spTree>
    <p:extLst>
      <p:ext uri="{BB962C8B-B14F-4D97-AF65-F5344CB8AC3E}">
        <p14:creationId xmlns:p14="http://schemas.microsoft.com/office/powerpoint/2010/main" val="2350424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9B82F-E1CB-0CB5-4813-3EBE9E2F9D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A9CBAE-AA61-2EDD-FD9B-F3A48FD9A2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8F1DDC-EB52-6231-5E16-D081AA3D1A1A}"/>
              </a:ext>
            </a:extLst>
          </p:cNvPr>
          <p:cNvSpPr>
            <a:spLocks noGrp="1"/>
          </p:cNvSpPr>
          <p:nvPr>
            <p:ph type="dt" sz="half" idx="10"/>
          </p:nvPr>
        </p:nvSpPr>
        <p:spPr/>
        <p:txBody>
          <a:bodyPr/>
          <a:lstStyle/>
          <a:p>
            <a:fld id="{78540F20-E0EF-447C-9FF6-3AA5E6B62C44}" type="datetimeFigureOut">
              <a:rPr lang="en-US" smtClean="0"/>
              <a:t>1/19/2024</a:t>
            </a:fld>
            <a:endParaRPr lang="en-US"/>
          </a:p>
        </p:txBody>
      </p:sp>
      <p:sp>
        <p:nvSpPr>
          <p:cNvPr id="5" name="Footer Placeholder 4">
            <a:extLst>
              <a:ext uri="{FF2B5EF4-FFF2-40B4-BE49-F238E27FC236}">
                <a16:creationId xmlns:a16="http://schemas.microsoft.com/office/drawing/2014/main" id="{775C957C-79D1-0F75-1DC7-150B66250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00685-8A8A-8AEE-7E4A-987FAEDD814F}"/>
              </a:ext>
            </a:extLst>
          </p:cNvPr>
          <p:cNvSpPr>
            <a:spLocks noGrp="1"/>
          </p:cNvSpPr>
          <p:nvPr>
            <p:ph type="sldNum" sz="quarter" idx="12"/>
          </p:nvPr>
        </p:nvSpPr>
        <p:spPr/>
        <p:txBody>
          <a:bodyPr/>
          <a:lstStyle/>
          <a:p>
            <a:fld id="{DE44D537-7D17-4447-AB04-A3DB0D931415}" type="slidenum">
              <a:rPr lang="en-US" smtClean="0"/>
              <a:t>‹#›</a:t>
            </a:fld>
            <a:endParaRPr lang="en-US"/>
          </a:p>
        </p:txBody>
      </p:sp>
    </p:spTree>
    <p:extLst>
      <p:ext uri="{BB962C8B-B14F-4D97-AF65-F5344CB8AC3E}">
        <p14:creationId xmlns:p14="http://schemas.microsoft.com/office/powerpoint/2010/main" val="905834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69405-1A00-6862-258B-CC7F97D242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4F246A-9FE8-DC5A-ED37-E7E17D0E0B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A98C0-16EE-527F-6CA4-D6E82D2E67A0}"/>
              </a:ext>
            </a:extLst>
          </p:cNvPr>
          <p:cNvSpPr>
            <a:spLocks noGrp="1"/>
          </p:cNvSpPr>
          <p:nvPr>
            <p:ph type="dt" sz="half" idx="10"/>
          </p:nvPr>
        </p:nvSpPr>
        <p:spPr/>
        <p:txBody>
          <a:bodyPr/>
          <a:lstStyle/>
          <a:p>
            <a:fld id="{78540F20-E0EF-447C-9FF6-3AA5E6B62C44}" type="datetimeFigureOut">
              <a:rPr lang="en-US" smtClean="0"/>
              <a:t>1/19/2024</a:t>
            </a:fld>
            <a:endParaRPr lang="en-US"/>
          </a:p>
        </p:txBody>
      </p:sp>
      <p:sp>
        <p:nvSpPr>
          <p:cNvPr id="5" name="Footer Placeholder 4">
            <a:extLst>
              <a:ext uri="{FF2B5EF4-FFF2-40B4-BE49-F238E27FC236}">
                <a16:creationId xmlns:a16="http://schemas.microsoft.com/office/drawing/2014/main" id="{73956657-97EE-0594-0494-7F9AFDBD6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6ECF5-03BD-B1D9-D3CE-DEFFEDF60FD5}"/>
              </a:ext>
            </a:extLst>
          </p:cNvPr>
          <p:cNvSpPr>
            <a:spLocks noGrp="1"/>
          </p:cNvSpPr>
          <p:nvPr>
            <p:ph type="sldNum" sz="quarter" idx="12"/>
          </p:nvPr>
        </p:nvSpPr>
        <p:spPr/>
        <p:txBody>
          <a:bodyPr/>
          <a:lstStyle/>
          <a:p>
            <a:fld id="{DE44D537-7D17-4447-AB04-A3DB0D931415}" type="slidenum">
              <a:rPr lang="en-US" smtClean="0"/>
              <a:t>‹#›</a:t>
            </a:fld>
            <a:endParaRPr lang="en-US"/>
          </a:p>
        </p:txBody>
      </p:sp>
    </p:spTree>
    <p:extLst>
      <p:ext uri="{BB962C8B-B14F-4D97-AF65-F5344CB8AC3E}">
        <p14:creationId xmlns:p14="http://schemas.microsoft.com/office/powerpoint/2010/main" val="4164739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52D-BECE-1F2B-F5FF-64067D36A8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D4A246-EC9C-E027-D8DA-6A85A0CCA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D2140D-D554-CAD7-9D12-911217F8B96F}"/>
              </a:ext>
            </a:extLst>
          </p:cNvPr>
          <p:cNvSpPr>
            <a:spLocks noGrp="1"/>
          </p:cNvSpPr>
          <p:nvPr>
            <p:ph type="dt" sz="half" idx="10"/>
          </p:nvPr>
        </p:nvSpPr>
        <p:spPr/>
        <p:txBody>
          <a:bodyPr/>
          <a:lstStyle/>
          <a:p>
            <a:fld id="{78540F20-E0EF-447C-9FF6-3AA5E6B62C44}" type="datetimeFigureOut">
              <a:rPr lang="en-US" smtClean="0"/>
              <a:t>1/19/2024</a:t>
            </a:fld>
            <a:endParaRPr lang="en-US"/>
          </a:p>
        </p:txBody>
      </p:sp>
      <p:sp>
        <p:nvSpPr>
          <p:cNvPr id="5" name="Footer Placeholder 4">
            <a:extLst>
              <a:ext uri="{FF2B5EF4-FFF2-40B4-BE49-F238E27FC236}">
                <a16:creationId xmlns:a16="http://schemas.microsoft.com/office/drawing/2014/main" id="{660B7F27-DF89-5A6B-B9D1-937B8E2A9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996DAD-56C4-DE92-C8DD-BEE0D3DC0C00}"/>
              </a:ext>
            </a:extLst>
          </p:cNvPr>
          <p:cNvSpPr>
            <a:spLocks noGrp="1"/>
          </p:cNvSpPr>
          <p:nvPr>
            <p:ph type="sldNum" sz="quarter" idx="12"/>
          </p:nvPr>
        </p:nvSpPr>
        <p:spPr/>
        <p:txBody>
          <a:bodyPr/>
          <a:lstStyle/>
          <a:p>
            <a:fld id="{DE44D537-7D17-4447-AB04-A3DB0D931415}" type="slidenum">
              <a:rPr lang="en-US" smtClean="0"/>
              <a:t>‹#›</a:t>
            </a:fld>
            <a:endParaRPr lang="en-US"/>
          </a:p>
        </p:txBody>
      </p:sp>
    </p:spTree>
    <p:extLst>
      <p:ext uri="{BB962C8B-B14F-4D97-AF65-F5344CB8AC3E}">
        <p14:creationId xmlns:p14="http://schemas.microsoft.com/office/powerpoint/2010/main" val="1130089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9780-C86A-4CCD-0AC9-EC7E2F9FBC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C84E97-9DBE-EB59-FB47-EB96B188EF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297FEB-17FF-8BCC-B594-FF118EC600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43FB91-7646-7E18-CD4F-F41B96BC5884}"/>
              </a:ext>
            </a:extLst>
          </p:cNvPr>
          <p:cNvSpPr>
            <a:spLocks noGrp="1"/>
          </p:cNvSpPr>
          <p:nvPr>
            <p:ph type="dt" sz="half" idx="10"/>
          </p:nvPr>
        </p:nvSpPr>
        <p:spPr/>
        <p:txBody>
          <a:bodyPr/>
          <a:lstStyle/>
          <a:p>
            <a:fld id="{78540F20-E0EF-447C-9FF6-3AA5E6B62C44}" type="datetimeFigureOut">
              <a:rPr lang="en-US" smtClean="0"/>
              <a:t>1/19/2024</a:t>
            </a:fld>
            <a:endParaRPr lang="en-US"/>
          </a:p>
        </p:txBody>
      </p:sp>
      <p:sp>
        <p:nvSpPr>
          <p:cNvPr id="6" name="Footer Placeholder 5">
            <a:extLst>
              <a:ext uri="{FF2B5EF4-FFF2-40B4-BE49-F238E27FC236}">
                <a16:creationId xmlns:a16="http://schemas.microsoft.com/office/drawing/2014/main" id="{22D96E04-ABA5-4257-2BCA-DC8641C3C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F5A79-141D-1AC0-DAD1-23214B7B098D}"/>
              </a:ext>
            </a:extLst>
          </p:cNvPr>
          <p:cNvSpPr>
            <a:spLocks noGrp="1"/>
          </p:cNvSpPr>
          <p:nvPr>
            <p:ph type="sldNum" sz="quarter" idx="12"/>
          </p:nvPr>
        </p:nvSpPr>
        <p:spPr/>
        <p:txBody>
          <a:bodyPr/>
          <a:lstStyle/>
          <a:p>
            <a:fld id="{DE44D537-7D17-4447-AB04-A3DB0D931415}" type="slidenum">
              <a:rPr lang="en-US" smtClean="0"/>
              <a:t>‹#›</a:t>
            </a:fld>
            <a:endParaRPr lang="en-US"/>
          </a:p>
        </p:txBody>
      </p:sp>
    </p:spTree>
    <p:extLst>
      <p:ext uri="{BB962C8B-B14F-4D97-AF65-F5344CB8AC3E}">
        <p14:creationId xmlns:p14="http://schemas.microsoft.com/office/powerpoint/2010/main" val="4080762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7C00-3EC5-C23E-E21E-EC35D58FFC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DBF05A-5505-7B18-1474-AE8B69E9A1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299F2C-2EDA-D7B5-75CB-B9D1C6E947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693CA9-165C-A8D3-8889-796C1CA175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EE6FE7-4F11-BD25-97CA-5E235CE138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9DF542-0425-9986-2672-82231E9929CD}"/>
              </a:ext>
            </a:extLst>
          </p:cNvPr>
          <p:cNvSpPr>
            <a:spLocks noGrp="1"/>
          </p:cNvSpPr>
          <p:nvPr>
            <p:ph type="dt" sz="half" idx="10"/>
          </p:nvPr>
        </p:nvSpPr>
        <p:spPr/>
        <p:txBody>
          <a:bodyPr/>
          <a:lstStyle/>
          <a:p>
            <a:fld id="{78540F20-E0EF-447C-9FF6-3AA5E6B62C44}" type="datetimeFigureOut">
              <a:rPr lang="en-US" smtClean="0"/>
              <a:t>1/19/2024</a:t>
            </a:fld>
            <a:endParaRPr lang="en-US"/>
          </a:p>
        </p:txBody>
      </p:sp>
      <p:sp>
        <p:nvSpPr>
          <p:cNvPr id="8" name="Footer Placeholder 7">
            <a:extLst>
              <a:ext uri="{FF2B5EF4-FFF2-40B4-BE49-F238E27FC236}">
                <a16:creationId xmlns:a16="http://schemas.microsoft.com/office/drawing/2014/main" id="{E0B753AE-F8D2-E584-BA94-930AC00648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44576-177A-22EB-33C9-F0E51AEE7663}"/>
              </a:ext>
            </a:extLst>
          </p:cNvPr>
          <p:cNvSpPr>
            <a:spLocks noGrp="1"/>
          </p:cNvSpPr>
          <p:nvPr>
            <p:ph type="sldNum" sz="quarter" idx="12"/>
          </p:nvPr>
        </p:nvSpPr>
        <p:spPr/>
        <p:txBody>
          <a:bodyPr/>
          <a:lstStyle/>
          <a:p>
            <a:fld id="{DE44D537-7D17-4447-AB04-A3DB0D931415}" type="slidenum">
              <a:rPr lang="en-US" smtClean="0"/>
              <a:t>‹#›</a:t>
            </a:fld>
            <a:endParaRPr lang="en-US"/>
          </a:p>
        </p:txBody>
      </p:sp>
    </p:spTree>
    <p:extLst>
      <p:ext uri="{BB962C8B-B14F-4D97-AF65-F5344CB8AC3E}">
        <p14:creationId xmlns:p14="http://schemas.microsoft.com/office/powerpoint/2010/main" val="1161904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362D-B68A-E79E-40DD-D1C347800D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069829-AE06-0B4B-EF31-3B12C8208B62}"/>
              </a:ext>
            </a:extLst>
          </p:cNvPr>
          <p:cNvSpPr>
            <a:spLocks noGrp="1"/>
          </p:cNvSpPr>
          <p:nvPr>
            <p:ph type="dt" sz="half" idx="10"/>
          </p:nvPr>
        </p:nvSpPr>
        <p:spPr/>
        <p:txBody>
          <a:bodyPr/>
          <a:lstStyle/>
          <a:p>
            <a:fld id="{78540F20-E0EF-447C-9FF6-3AA5E6B62C44}" type="datetimeFigureOut">
              <a:rPr lang="en-US" smtClean="0"/>
              <a:t>1/19/2024</a:t>
            </a:fld>
            <a:endParaRPr lang="en-US"/>
          </a:p>
        </p:txBody>
      </p:sp>
      <p:sp>
        <p:nvSpPr>
          <p:cNvPr id="4" name="Footer Placeholder 3">
            <a:extLst>
              <a:ext uri="{FF2B5EF4-FFF2-40B4-BE49-F238E27FC236}">
                <a16:creationId xmlns:a16="http://schemas.microsoft.com/office/drawing/2014/main" id="{71E58FD0-15EE-E12E-B091-987B4068EE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15F7C5-C8F9-F6C6-84AF-70B20351B34C}"/>
              </a:ext>
            </a:extLst>
          </p:cNvPr>
          <p:cNvSpPr>
            <a:spLocks noGrp="1"/>
          </p:cNvSpPr>
          <p:nvPr>
            <p:ph type="sldNum" sz="quarter" idx="12"/>
          </p:nvPr>
        </p:nvSpPr>
        <p:spPr/>
        <p:txBody>
          <a:bodyPr/>
          <a:lstStyle/>
          <a:p>
            <a:fld id="{DE44D537-7D17-4447-AB04-A3DB0D931415}" type="slidenum">
              <a:rPr lang="en-US" smtClean="0"/>
              <a:t>‹#›</a:t>
            </a:fld>
            <a:endParaRPr lang="en-US"/>
          </a:p>
        </p:txBody>
      </p:sp>
    </p:spTree>
    <p:extLst>
      <p:ext uri="{BB962C8B-B14F-4D97-AF65-F5344CB8AC3E}">
        <p14:creationId xmlns:p14="http://schemas.microsoft.com/office/powerpoint/2010/main" val="10799525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B73BF8-700B-D0C7-1A2E-2EDD7FDCED40}"/>
              </a:ext>
            </a:extLst>
          </p:cNvPr>
          <p:cNvSpPr>
            <a:spLocks noGrp="1"/>
          </p:cNvSpPr>
          <p:nvPr>
            <p:ph type="dt" sz="half" idx="10"/>
          </p:nvPr>
        </p:nvSpPr>
        <p:spPr/>
        <p:txBody>
          <a:bodyPr/>
          <a:lstStyle/>
          <a:p>
            <a:fld id="{78540F20-E0EF-447C-9FF6-3AA5E6B62C44}" type="datetimeFigureOut">
              <a:rPr lang="en-US" smtClean="0"/>
              <a:t>1/19/2024</a:t>
            </a:fld>
            <a:endParaRPr lang="en-US"/>
          </a:p>
        </p:txBody>
      </p:sp>
      <p:sp>
        <p:nvSpPr>
          <p:cNvPr id="3" name="Footer Placeholder 2">
            <a:extLst>
              <a:ext uri="{FF2B5EF4-FFF2-40B4-BE49-F238E27FC236}">
                <a16:creationId xmlns:a16="http://schemas.microsoft.com/office/drawing/2014/main" id="{3096948A-CBD8-79FE-1963-AD49C274B3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EB82AB-2234-8D42-9644-6267D65C5400}"/>
              </a:ext>
            </a:extLst>
          </p:cNvPr>
          <p:cNvSpPr>
            <a:spLocks noGrp="1"/>
          </p:cNvSpPr>
          <p:nvPr>
            <p:ph type="sldNum" sz="quarter" idx="12"/>
          </p:nvPr>
        </p:nvSpPr>
        <p:spPr/>
        <p:txBody>
          <a:bodyPr/>
          <a:lstStyle/>
          <a:p>
            <a:fld id="{DE44D537-7D17-4447-AB04-A3DB0D931415}" type="slidenum">
              <a:rPr lang="en-US" smtClean="0"/>
              <a:t>‹#›</a:t>
            </a:fld>
            <a:endParaRPr lang="en-US"/>
          </a:p>
        </p:txBody>
      </p:sp>
    </p:spTree>
    <p:extLst>
      <p:ext uri="{BB962C8B-B14F-4D97-AF65-F5344CB8AC3E}">
        <p14:creationId xmlns:p14="http://schemas.microsoft.com/office/powerpoint/2010/main" val="3855741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6661-7D6F-4770-2516-29F40262D6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0A7655-676E-FEF5-ADE3-06B4F4DD75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307F0C-5C0E-D3E2-4B58-3B8C1C2DA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1DFAD-80E0-747A-B0F6-F5190027FCA1}"/>
              </a:ext>
            </a:extLst>
          </p:cNvPr>
          <p:cNvSpPr>
            <a:spLocks noGrp="1"/>
          </p:cNvSpPr>
          <p:nvPr>
            <p:ph type="dt" sz="half" idx="10"/>
          </p:nvPr>
        </p:nvSpPr>
        <p:spPr/>
        <p:txBody>
          <a:bodyPr/>
          <a:lstStyle/>
          <a:p>
            <a:fld id="{78540F20-E0EF-447C-9FF6-3AA5E6B62C44}" type="datetimeFigureOut">
              <a:rPr lang="en-US" smtClean="0"/>
              <a:t>1/19/2024</a:t>
            </a:fld>
            <a:endParaRPr lang="en-US"/>
          </a:p>
        </p:txBody>
      </p:sp>
      <p:sp>
        <p:nvSpPr>
          <p:cNvPr id="6" name="Footer Placeholder 5">
            <a:extLst>
              <a:ext uri="{FF2B5EF4-FFF2-40B4-BE49-F238E27FC236}">
                <a16:creationId xmlns:a16="http://schemas.microsoft.com/office/drawing/2014/main" id="{42DDFEE5-F8B4-33A0-9E18-D3BA07A13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475D9-B486-AD88-120B-CD00BDB04039}"/>
              </a:ext>
            </a:extLst>
          </p:cNvPr>
          <p:cNvSpPr>
            <a:spLocks noGrp="1"/>
          </p:cNvSpPr>
          <p:nvPr>
            <p:ph type="sldNum" sz="quarter" idx="12"/>
          </p:nvPr>
        </p:nvSpPr>
        <p:spPr/>
        <p:txBody>
          <a:bodyPr/>
          <a:lstStyle/>
          <a:p>
            <a:fld id="{DE44D537-7D17-4447-AB04-A3DB0D931415}" type="slidenum">
              <a:rPr lang="en-US" smtClean="0"/>
              <a:t>‹#›</a:t>
            </a:fld>
            <a:endParaRPr lang="en-US"/>
          </a:p>
        </p:txBody>
      </p:sp>
    </p:spTree>
    <p:extLst>
      <p:ext uri="{BB962C8B-B14F-4D97-AF65-F5344CB8AC3E}">
        <p14:creationId xmlns:p14="http://schemas.microsoft.com/office/powerpoint/2010/main" val="16474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7" y="658628"/>
            <a:ext cx="9879563" cy="49492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Oval 5"/>
          <p:cNvSpPr/>
          <p:nvPr userDrawn="1"/>
        </p:nvSpPr>
        <p:spPr>
          <a:xfrm>
            <a:off x="6973849" y="2195519"/>
            <a:ext cx="3318691"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Oval 8"/>
          <p:cNvSpPr/>
          <p:nvPr userDrawn="1"/>
        </p:nvSpPr>
        <p:spPr>
          <a:xfrm>
            <a:off x="1574169" y="2195519"/>
            <a:ext cx="3318691"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Oval 9"/>
          <p:cNvSpPr/>
          <p:nvPr userDrawn="1"/>
        </p:nvSpPr>
        <p:spPr>
          <a:xfrm>
            <a:off x="4274009" y="2195519"/>
            <a:ext cx="3318691"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Text Placeholder 4"/>
          <p:cNvSpPr>
            <a:spLocks noGrp="1"/>
          </p:cNvSpPr>
          <p:nvPr>
            <p:ph type="body" sz="quarter" idx="11"/>
          </p:nvPr>
        </p:nvSpPr>
        <p:spPr>
          <a:xfrm>
            <a:off x="4274009" y="2216577"/>
            <a:ext cx="3318691" cy="3318690"/>
          </a:xfrm>
        </p:spPr>
        <p:txBody>
          <a:bodyPr anchor="ctr">
            <a:normAutofit/>
          </a:bodyPr>
          <a:lstStyle>
            <a:lvl1pPr marL="0" indent="0" algn="ctr">
              <a:buNone/>
              <a:defRPr sz="2000" baseline="0"/>
            </a:lvl1pPr>
            <a:lvl2pPr marL="457189" indent="0">
              <a:buNone/>
              <a:defRPr/>
            </a:lvl2pPr>
            <a:lvl3pPr marL="914377" indent="0">
              <a:buNone/>
              <a:defRPr/>
            </a:lvl3pPr>
            <a:lvl4pPr marL="1371566" indent="0">
              <a:buNone/>
              <a:defRPr/>
            </a:lvl4pPr>
            <a:lvl5pPr marL="1828754" indent="0">
              <a:buNone/>
              <a:defRPr/>
            </a:lvl5pPr>
          </a:lstStyle>
          <a:p>
            <a:pPr lvl="0"/>
            <a:r>
              <a:rPr lang="en-US"/>
              <a:t>Edit Master text styles</a:t>
            </a:r>
          </a:p>
        </p:txBody>
      </p:sp>
      <p:sp>
        <p:nvSpPr>
          <p:cNvPr id="5" name="Text Placeholder 4"/>
          <p:cNvSpPr>
            <a:spLocks noGrp="1"/>
          </p:cNvSpPr>
          <p:nvPr>
            <p:ph type="body" sz="quarter" idx="10"/>
          </p:nvPr>
        </p:nvSpPr>
        <p:spPr>
          <a:xfrm>
            <a:off x="1574169" y="2222100"/>
            <a:ext cx="3318691" cy="3318690"/>
          </a:xfrm>
        </p:spPr>
        <p:txBody>
          <a:bodyPr anchor="ctr">
            <a:normAutofit/>
          </a:bodyPr>
          <a:lstStyle>
            <a:lvl1pPr marL="0" indent="0" algn="ctr">
              <a:buNone/>
              <a:defRPr sz="2000" baseline="0"/>
            </a:lvl1pPr>
            <a:lvl2pPr marL="457189" indent="0">
              <a:buNone/>
              <a:defRPr/>
            </a:lvl2pPr>
            <a:lvl3pPr marL="914377" indent="0">
              <a:buNone/>
              <a:defRPr/>
            </a:lvl3pPr>
            <a:lvl4pPr marL="1371566" indent="0">
              <a:buNone/>
              <a:defRPr/>
            </a:lvl4pPr>
            <a:lvl5pPr marL="1828754" indent="0">
              <a:buNone/>
              <a:defRPr/>
            </a:lvl5pPr>
          </a:lstStyle>
          <a:p>
            <a:pPr lvl="0"/>
            <a:r>
              <a:rPr lang="en-US"/>
              <a:t>Edit Master text styles</a:t>
            </a:r>
          </a:p>
        </p:txBody>
      </p:sp>
      <p:sp>
        <p:nvSpPr>
          <p:cNvPr id="12" name="Text Placeholder 4"/>
          <p:cNvSpPr>
            <a:spLocks noGrp="1"/>
          </p:cNvSpPr>
          <p:nvPr>
            <p:ph type="body" sz="quarter" idx="12"/>
          </p:nvPr>
        </p:nvSpPr>
        <p:spPr>
          <a:xfrm>
            <a:off x="6973849" y="2216681"/>
            <a:ext cx="3318691" cy="3318690"/>
          </a:xfrm>
        </p:spPr>
        <p:txBody>
          <a:bodyPr anchor="ctr">
            <a:normAutofit/>
          </a:bodyPr>
          <a:lstStyle>
            <a:lvl1pPr marL="0" indent="0" algn="ctr">
              <a:buNone/>
              <a:defRPr sz="2000" baseline="0"/>
            </a:lvl1pPr>
            <a:lvl2pPr marL="457189" indent="0">
              <a:buNone/>
              <a:defRPr/>
            </a:lvl2pPr>
            <a:lvl3pPr marL="914377" indent="0">
              <a:buNone/>
              <a:defRPr/>
            </a:lvl3pPr>
            <a:lvl4pPr marL="1371566" indent="0">
              <a:buNone/>
              <a:defRPr/>
            </a:lvl4pPr>
            <a:lvl5pPr marL="1828754" indent="0">
              <a:buNone/>
              <a:defRPr/>
            </a:lvl5pPr>
          </a:lstStyle>
          <a:p>
            <a:pPr lvl="0"/>
            <a:r>
              <a:rPr lang="en-US"/>
              <a:t>Edit Master text styles</a:t>
            </a:r>
          </a:p>
        </p:txBody>
      </p:sp>
    </p:spTree>
    <p:extLst>
      <p:ext uri="{BB962C8B-B14F-4D97-AF65-F5344CB8AC3E}">
        <p14:creationId xmlns:p14="http://schemas.microsoft.com/office/powerpoint/2010/main" val="42319169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14B5C-E5EB-C106-92A2-CE18A350DD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677DAA-9561-C241-36C1-9ED6FCBCAE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E2AA23-0357-66E8-C2DE-32FB08752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045994-0999-3A46-FDB4-E621479F1FF3}"/>
              </a:ext>
            </a:extLst>
          </p:cNvPr>
          <p:cNvSpPr>
            <a:spLocks noGrp="1"/>
          </p:cNvSpPr>
          <p:nvPr>
            <p:ph type="dt" sz="half" idx="10"/>
          </p:nvPr>
        </p:nvSpPr>
        <p:spPr/>
        <p:txBody>
          <a:bodyPr/>
          <a:lstStyle/>
          <a:p>
            <a:fld id="{78540F20-E0EF-447C-9FF6-3AA5E6B62C44}" type="datetimeFigureOut">
              <a:rPr lang="en-US" smtClean="0"/>
              <a:t>1/19/2024</a:t>
            </a:fld>
            <a:endParaRPr lang="en-US"/>
          </a:p>
        </p:txBody>
      </p:sp>
      <p:sp>
        <p:nvSpPr>
          <p:cNvPr id="6" name="Footer Placeholder 5">
            <a:extLst>
              <a:ext uri="{FF2B5EF4-FFF2-40B4-BE49-F238E27FC236}">
                <a16:creationId xmlns:a16="http://schemas.microsoft.com/office/drawing/2014/main" id="{F5CB2332-5C2A-0B87-BA9F-5C750B2663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F39D0F-9298-5E6C-AC8B-CAB5DBCAC467}"/>
              </a:ext>
            </a:extLst>
          </p:cNvPr>
          <p:cNvSpPr>
            <a:spLocks noGrp="1"/>
          </p:cNvSpPr>
          <p:nvPr>
            <p:ph type="sldNum" sz="quarter" idx="12"/>
          </p:nvPr>
        </p:nvSpPr>
        <p:spPr/>
        <p:txBody>
          <a:bodyPr/>
          <a:lstStyle/>
          <a:p>
            <a:fld id="{DE44D537-7D17-4447-AB04-A3DB0D931415}" type="slidenum">
              <a:rPr lang="en-US" smtClean="0"/>
              <a:t>‹#›</a:t>
            </a:fld>
            <a:endParaRPr lang="en-US"/>
          </a:p>
        </p:txBody>
      </p:sp>
    </p:spTree>
    <p:extLst>
      <p:ext uri="{BB962C8B-B14F-4D97-AF65-F5344CB8AC3E}">
        <p14:creationId xmlns:p14="http://schemas.microsoft.com/office/powerpoint/2010/main" val="14669691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EABF-5E7B-4664-EE79-44B814345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1E84C7-C821-35C2-799B-B4126E093F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BD325-E3A5-04CA-1601-2D7CB44FBB18}"/>
              </a:ext>
            </a:extLst>
          </p:cNvPr>
          <p:cNvSpPr>
            <a:spLocks noGrp="1"/>
          </p:cNvSpPr>
          <p:nvPr>
            <p:ph type="dt" sz="half" idx="10"/>
          </p:nvPr>
        </p:nvSpPr>
        <p:spPr/>
        <p:txBody>
          <a:bodyPr/>
          <a:lstStyle/>
          <a:p>
            <a:fld id="{78540F20-E0EF-447C-9FF6-3AA5E6B62C44}" type="datetimeFigureOut">
              <a:rPr lang="en-US" smtClean="0"/>
              <a:t>1/19/2024</a:t>
            </a:fld>
            <a:endParaRPr lang="en-US"/>
          </a:p>
        </p:txBody>
      </p:sp>
      <p:sp>
        <p:nvSpPr>
          <p:cNvPr id="5" name="Footer Placeholder 4">
            <a:extLst>
              <a:ext uri="{FF2B5EF4-FFF2-40B4-BE49-F238E27FC236}">
                <a16:creationId xmlns:a16="http://schemas.microsoft.com/office/drawing/2014/main" id="{580A6407-E7D9-77F9-4016-B7E17AF82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068DA-760D-8F11-1C5F-5BE83DD1A90A}"/>
              </a:ext>
            </a:extLst>
          </p:cNvPr>
          <p:cNvSpPr>
            <a:spLocks noGrp="1"/>
          </p:cNvSpPr>
          <p:nvPr>
            <p:ph type="sldNum" sz="quarter" idx="12"/>
          </p:nvPr>
        </p:nvSpPr>
        <p:spPr/>
        <p:txBody>
          <a:bodyPr/>
          <a:lstStyle/>
          <a:p>
            <a:fld id="{DE44D537-7D17-4447-AB04-A3DB0D931415}" type="slidenum">
              <a:rPr lang="en-US" smtClean="0"/>
              <a:t>‹#›</a:t>
            </a:fld>
            <a:endParaRPr lang="en-US"/>
          </a:p>
        </p:txBody>
      </p:sp>
    </p:spTree>
    <p:extLst>
      <p:ext uri="{BB962C8B-B14F-4D97-AF65-F5344CB8AC3E}">
        <p14:creationId xmlns:p14="http://schemas.microsoft.com/office/powerpoint/2010/main" val="3053956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396F0-6CA8-DC5C-5387-0EE0CF5F1D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4B7F25-E93D-076A-D46D-C2A6B5FDE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EF088-3AD3-CCD9-D433-E45F80F01BA4}"/>
              </a:ext>
            </a:extLst>
          </p:cNvPr>
          <p:cNvSpPr>
            <a:spLocks noGrp="1"/>
          </p:cNvSpPr>
          <p:nvPr>
            <p:ph type="dt" sz="half" idx="10"/>
          </p:nvPr>
        </p:nvSpPr>
        <p:spPr/>
        <p:txBody>
          <a:bodyPr/>
          <a:lstStyle/>
          <a:p>
            <a:fld id="{78540F20-E0EF-447C-9FF6-3AA5E6B62C44}" type="datetimeFigureOut">
              <a:rPr lang="en-US" smtClean="0"/>
              <a:t>1/19/2024</a:t>
            </a:fld>
            <a:endParaRPr lang="en-US"/>
          </a:p>
        </p:txBody>
      </p:sp>
      <p:sp>
        <p:nvSpPr>
          <p:cNvPr id="5" name="Footer Placeholder 4">
            <a:extLst>
              <a:ext uri="{FF2B5EF4-FFF2-40B4-BE49-F238E27FC236}">
                <a16:creationId xmlns:a16="http://schemas.microsoft.com/office/drawing/2014/main" id="{3A038BA2-A53E-7347-3631-D1DA3567F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834A1-7A7A-EF1A-CF4F-E8C20DD6E109}"/>
              </a:ext>
            </a:extLst>
          </p:cNvPr>
          <p:cNvSpPr>
            <a:spLocks noGrp="1"/>
          </p:cNvSpPr>
          <p:nvPr>
            <p:ph type="sldNum" sz="quarter" idx="12"/>
          </p:nvPr>
        </p:nvSpPr>
        <p:spPr/>
        <p:txBody>
          <a:bodyPr/>
          <a:lstStyle/>
          <a:p>
            <a:fld id="{DE44D537-7D17-4447-AB04-A3DB0D931415}" type="slidenum">
              <a:rPr lang="en-US" smtClean="0"/>
              <a:t>‹#›</a:t>
            </a:fld>
            <a:endParaRPr lang="en-US"/>
          </a:p>
        </p:txBody>
      </p:sp>
    </p:spTree>
    <p:extLst>
      <p:ext uri="{BB962C8B-B14F-4D97-AF65-F5344CB8AC3E}">
        <p14:creationId xmlns:p14="http://schemas.microsoft.com/office/powerpoint/2010/main" val="9723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7" y="658628"/>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Oval 5"/>
          <p:cNvSpPr/>
          <p:nvPr userDrawn="1"/>
        </p:nvSpPr>
        <p:spPr>
          <a:xfrm>
            <a:off x="6973849" y="2195519"/>
            <a:ext cx="3318691"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Oval 8"/>
          <p:cNvSpPr/>
          <p:nvPr userDrawn="1"/>
        </p:nvSpPr>
        <p:spPr>
          <a:xfrm>
            <a:off x="1574169" y="2195519"/>
            <a:ext cx="3318691"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Oval 9"/>
          <p:cNvSpPr/>
          <p:nvPr userDrawn="1"/>
        </p:nvSpPr>
        <p:spPr>
          <a:xfrm>
            <a:off x="4274009" y="2195519"/>
            <a:ext cx="3318691"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Text Placeholder 4"/>
          <p:cNvSpPr>
            <a:spLocks noGrp="1"/>
          </p:cNvSpPr>
          <p:nvPr>
            <p:ph type="body" sz="quarter" idx="11"/>
          </p:nvPr>
        </p:nvSpPr>
        <p:spPr>
          <a:xfrm>
            <a:off x="4274009" y="2216577"/>
            <a:ext cx="3318691" cy="3318690"/>
          </a:xfrm>
        </p:spPr>
        <p:txBody>
          <a:bodyPr anchor="ctr">
            <a:normAutofit/>
          </a:bodyPr>
          <a:lstStyle>
            <a:lvl1pPr marL="0" indent="0" algn="ctr">
              <a:buNone/>
              <a:defRPr sz="2000" baseline="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Edit Master text styles</a:t>
            </a:r>
          </a:p>
        </p:txBody>
      </p:sp>
      <p:sp>
        <p:nvSpPr>
          <p:cNvPr id="5" name="Text Placeholder 4"/>
          <p:cNvSpPr>
            <a:spLocks noGrp="1"/>
          </p:cNvSpPr>
          <p:nvPr>
            <p:ph type="body" sz="quarter" idx="10"/>
          </p:nvPr>
        </p:nvSpPr>
        <p:spPr>
          <a:xfrm>
            <a:off x="1574169" y="2222100"/>
            <a:ext cx="3318691" cy="3318690"/>
          </a:xfrm>
        </p:spPr>
        <p:txBody>
          <a:bodyPr anchor="ctr">
            <a:normAutofit/>
          </a:bodyPr>
          <a:lstStyle>
            <a:lvl1pPr marL="0" indent="0" algn="ctr">
              <a:buNone/>
              <a:defRPr sz="2000" baseline="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Edit Master text styles</a:t>
            </a:r>
          </a:p>
        </p:txBody>
      </p:sp>
      <p:sp>
        <p:nvSpPr>
          <p:cNvPr id="12" name="Text Placeholder 4"/>
          <p:cNvSpPr>
            <a:spLocks noGrp="1"/>
          </p:cNvSpPr>
          <p:nvPr>
            <p:ph type="body" sz="quarter" idx="12"/>
          </p:nvPr>
        </p:nvSpPr>
        <p:spPr>
          <a:xfrm>
            <a:off x="6973849" y="2216681"/>
            <a:ext cx="3318691" cy="3318690"/>
          </a:xfrm>
        </p:spPr>
        <p:txBody>
          <a:bodyPr anchor="ctr">
            <a:normAutofit/>
          </a:bodyPr>
          <a:lstStyle>
            <a:lvl1pPr marL="0" indent="0" algn="ctr">
              <a:buNone/>
              <a:defRPr sz="2000" baseline="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Edit Master text styles</a:t>
            </a:r>
          </a:p>
        </p:txBody>
      </p:sp>
    </p:spTree>
    <p:extLst>
      <p:ext uri="{BB962C8B-B14F-4D97-AF65-F5344CB8AC3E}">
        <p14:creationId xmlns:p14="http://schemas.microsoft.com/office/powerpoint/2010/main" val="418513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C4405"/>
        </a:solidFill>
        <a:effectLst/>
      </p:bgPr>
    </p:bg>
    <p:spTree>
      <p:nvGrpSpPr>
        <p:cNvPr id="1" name=""/>
        <p:cNvGrpSpPr/>
        <p:nvPr/>
      </p:nvGrpSpPr>
      <p:grpSpPr>
        <a:xfrm>
          <a:off x="0" y="0"/>
          <a:ext cx="0" cy="0"/>
          <a:chOff x="0" y="0"/>
          <a:chExt cx="0" cy="0"/>
        </a:xfrm>
      </p:grpSpPr>
      <p:sp>
        <p:nvSpPr>
          <p:cNvPr id="6" name="Oval 5"/>
          <p:cNvSpPr/>
          <p:nvPr userDrawn="1"/>
        </p:nvSpPr>
        <p:spPr>
          <a:xfrm>
            <a:off x="4018146" y="1386020"/>
            <a:ext cx="4112167" cy="4112166"/>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title"/>
          </p:nvPr>
        </p:nvSpPr>
        <p:spPr>
          <a:xfrm>
            <a:off x="4273421" y="3859027"/>
            <a:ext cx="3638939" cy="494927"/>
          </a:xfrm>
        </p:spPr>
        <p:txBody>
          <a:bodyPr>
            <a:normAutofit/>
          </a:bodyPr>
          <a:lstStyle>
            <a:lvl1pPr algn="ct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Picture Placeholder 2"/>
          <p:cNvSpPr>
            <a:spLocks noGrp="1"/>
          </p:cNvSpPr>
          <p:nvPr>
            <p:ph type="pic" sz="quarter" idx="10" hasCustomPrompt="1"/>
          </p:nvPr>
        </p:nvSpPr>
        <p:spPr>
          <a:xfrm>
            <a:off x="5617028" y="2165323"/>
            <a:ext cx="914400" cy="914400"/>
          </a:xfrm>
        </p:spPr>
        <p:txBody>
          <a:bodyPr>
            <a:noAutofit/>
          </a:bodyPr>
          <a:lstStyle>
            <a:lvl1pPr marL="0" indent="0">
              <a:buNone/>
              <a:defRPr sz="2000"/>
            </a:lvl1pPr>
          </a:lstStyle>
          <a:p>
            <a:r>
              <a:rPr lang="en-US"/>
              <a:t>Icon image</a:t>
            </a:r>
          </a:p>
        </p:txBody>
      </p:sp>
    </p:spTree>
    <p:extLst>
      <p:ext uri="{BB962C8B-B14F-4D97-AF65-F5344CB8AC3E}">
        <p14:creationId xmlns:p14="http://schemas.microsoft.com/office/powerpoint/2010/main" val="142932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a:extLst>
              <a:ext uri="{28A0092B-C50C-407E-A947-70E740481C1C}">
                <a14:useLocalDpi xmlns:a14="http://schemas.microsoft.com/office/drawing/2010/main" val="0"/>
              </a:ext>
            </a:extLst>
          </a:blip>
          <a:srcRect t="1205" b="1656"/>
          <a:stretch/>
        </p:blipFill>
        <p:spPr>
          <a:xfrm>
            <a:off x="3767548" y="0"/>
            <a:ext cx="8442371" cy="6858000"/>
          </a:xfrm>
          <a:prstGeom prst="rect">
            <a:avLst/>
          </a:prstGeom>
        </p:spPr>
      </p:pic>
      <p:sp>
        <p:nvSpPr>
          <p:cNvPr id="39" name="Picture Placeholder 9">
            <a:extLst>
              <a:ext uri="{C183D7F6-B498-43B3-948B-1728B52AA6E4}">
                <adec:decorative xmlns:adec="http://schemas.microsoft.com/office/drawing/2017/decorative" xmlns="" val="1"/>
              </a:ext>
            </a:extLst>
          </p:cNvPr>
          <p:cNvSpPr>
            <a:spLocks noGrp="1"/>
          </p:cNvSpPr>
          <p:nvPr>
            <p:ph type="pic" sz="quarter" idx="10"/>
          </p:nvPr>
        </p:nvSpPr>
        <p:spPr>
          <a:xfrm>
            <a:off x="6057957"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grpSp>
        <p:nvGrpSpPr>
          <p:cNvPr id="40" name="Group 39"/>
          <p:cNvGrpSpPr/>
          <p:nvPr userDrawn="1"/>
        </p:nvGrpSpPr>
        <p:grpSpPr>
          <a:xfrm>
            <a:off x="1483325" y="0"/>
            <a:ext cx="4572003"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v</a:t>
              </a:r>
            </a:p>
          </p:txBody>
        </p:sp>
        <p:pic>
          <p:nvPicPr>
            <p:cNvPr id="42" name="Picture 41"/>
            <p:cNvPicPr>
              <a:picLocks noChangeAspect="1"/>
            </p:cNvPicPr>
            <p:nvPr/>
          </p:nvPicPr>
          <p:blipFill>
            <a:blip r:embed="rId3" cstate="hq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3"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v</a:t>
              </a:r>
            </a:p>
          </p:txBody>
        </p:sp>
        <p:pic>
          <p:nvPicPr>
            <p:cNvPr id="45" name="Picture 44"/>
            <p:cNvPicPr>
              <a:picLocks noChangeAspect="1"/>
            </p:cNvPicPr>
            <p:nvPr/>
          </p:nvPicPr>
          <p:blipFill>
            <a:blip r:embed="rId3" cstate="hq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9"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9" y="1300440"/>
            <a:ext cx="4391247" cy="104698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7" name="Oval 46"/>
          <p:cNvSpPr>
            <a:spLocks noChangeAspect="1"/>
          </p:cNvSpPr>
          <p:nvPr userDrawn="1"/>
        </p:nvSpPr>
        <p:spPr>
          <a:xfrm>
            <a:off x="659171"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52" name="Picture Placeholder 2"/>
          <p:cNvSpPr>
            <a:spLocks noGrp="1"/>
          </p:cNvSpPr>
          <p:nvPr>
            <p:ph type="pic" sz="quarter" idx="11" hasCustomPrompt="1"/>
          </p:nvPr>
        </p:nvSpPr>
        <p:spPr>
          <a:xfrm>
            <a:off x="804877" y="1294946"/>
            <a:ext cx="504121" cy="504122"/>
          </a:xfrm>
        </p:spPr>
        <p:txBody>
          <a:bodyPr anchor="ctr" anchorCtr="0">
            <a:noAutofit/>
          </a:bodyPr>
          <a:lstStyle>
            <a:lvl1pPr marL="0" indent="0" algn="ctr">
              <a:buNone/>
              <a:defRPr sz="800"/>
            </a:lvl1pPr>
          </a:lstStyle>
          <a:p>
            <a:r>
              <a:rPr lang="en-US"/>
              <a:t>Icon image</a:t>
            </a:r>
          </a:p>
        </p:txBody>
      </p:sp>
      <p:sp>
        <p:nvSpPr>
          <p:cNvPr id="48" name="Content Placeholder 2"/>
          <p:cNvSpPr>
            <a:spLocks noGrp="1"/>
          </p:cNvSpPr>
          <p:nvPr>
            <p:ph idx="1" hasCustomPrompt="1"/>
          </p:nvPr>
        </p:nvSpPr>
        <p:spPr>
          <a:xfrm>
            <a:off x="1818169" y="2519265"/>
            <a:ext cx="4391247" cy="3442996"/>
          </a:xfrm>
        </p:spPr>
        <p:txBody>
          <a:bodyPr anchor="t" anchorCtr="0">
            <a:normAutofit/>
          </a:bodyPr>
          <a:lstStyle>
            <a:lvl1pPr marL="228594" indent="-228594">
              <a:buClr>
                <a:srgbClr val="DC4405"/>
              </a:buClr>
              <a:buFont typeface="Courier New" panose="02070309020205020404" pitchFamily="49" charset="0"/>
              <a:buChar char="o"/>
              <a:defRPr sz="2000">
                <a:solidFill>
                  <a:schemeClr val="tx1"/>
                </a:solidFill>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800">
                <a:solidFill>
                  <a:schemeClr val="tx1"/>
                </a:solidFill>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600">
                <a:solidFill>
                  <a:schemeClr val="tx1"/>
                </a:solidFill>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89212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a:extLst>
              <a:ext uri="{28A0092B-C50C-407E-A947-70E740481C1C}">
                <a14:useLocalDpi xmlns:a14="http://schemas.microsoft.com/office/drawing/2010/main" val="0"/>
              </a:ext>
            </a:extLst>
          </a:blip>
          <a:srcRect t="1205" b="1656"/>
          <a:stretch/>
        </p:blipFill>
        <p:spPr>
          <a:xfrm>
            <a:off x="3767548" y="0"/>
            <a:ext cx="8442371" cy="6858000"/>
          </a:xfrm>
          <a:prstGeom prst="rect">
            <a:avLst/>
          </a:prstGeom>
        </p:spPr>
      </p:pic>
      <p:grpSp>
        <p:nvGrpSpPr>
          <p:cNvPr id="40" name="Group 39"/>
          <p:cNvGrpSpPr/>
          <p:nvPr userDrawn="1"/>
        </p:nvGrpSpPr>
        <p:grpSpPr>
          <a:xfrm>
            <a:off x="1483325" y="0"/>
            <a:ext cx="4572003"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v</a:t>
              </a:r>
            </a:p>
          </p:txBody>
        </p:sp>
        <p:pic>
          <p:nvPicPr>
            <p:cNvPr id="42" name="Picture 41"/>
            <p:cNvPicPr>
              <a:picLocks noChangeAspect="1"/>
            </p:cNvPicPr>
            <p:nvPr/>
          </p:nvPicPr>
          <p:blipFill>
            <a:blip r:embed="rId3" cstate="hq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3"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v</a:t>
              </a:r>
            </a:p>
          </p:txBody>
        </p:sp>
        <p:pic>
          <p:nvPicPr>
            <p:cNvPr id="45" name="Picture 44"/>
            <p:cNvPicPr>
              <a:picLocks noChangeAspect="1"/>
            </p:cNvPicPr>
            <p:nvPr/>
          </p:nvPicPr>
          <p:blipFill>
            <a:blip r:embed="rId3" cstate="hq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9" y="723900"/>
            <a:ext cx="5879805" cy="541020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9" y="1300440"/>
            <a:ext cx="4391247" cy="104698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7" name="Oval 46"/>
          <p:cNvSpPr>
            <a:spLocks noChangeAspect="1"/>
          </p:cNvSpPr>
          <p:nvPr userDrawn="1"/>
        </p:nvSpPr>
        <p:spPr>
          <a:xfrm>
            <a:off x="659171"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52" name="Picture Placeholder 2"/>
          <p:cNvSpPr>
            <a:spLocks noGrp="1"/>
          </p:cNvSpPr>
          <p:nvPr>
            <p:ph type="pic" sz="quarter" idx="11" hasCustomPrompt="1"/>
          </p:nvPr>
        </p:nvSpPr>
        <p:spPr>
          <a:xfrm>
            <a:off x="804877" y="1294946"/>
            <a:ext cx="504121" cy="504122"/>
          </a:xfrm>
        </p:spPr>
        <p:txBody>
          <a:bodyPr anchor="ctr" anchorCtr="0">
            <a:noAutofit/>
          </a:bodyPr>
          <a:lstStyle>
            <a:lvl1pPr marL="0" indent="0" algn="ctr">
              <a:buNone/>
              <a:defRPr sz="800"/>
            </a:lvl1pPr>
          </a:lstStyle>
          <a:p>
            <a:r>
              <a:rPr lang="en-US"/>
              <a:t>Icon image</a:t>
            </a:r>
          </a:p>
        </p:txBody>
      </p:sp>
      <p:sp>
        <p:nvSpPr>
          <p:cNvPr id="48" name="Content Placeholder 2"/>
          <p:cNvSpPr>
            <a:spLocks noGrp="1"/>
          </p:cNvSpPr>
          <p:nvPr>
            <p:ph idx="1" hasCustomPrompt="1"/>
          </p:nvPr>
        </p:nvSpPr>
        <p:spPr>
          <a:xfrm>
            <a:off x="1818169" y="2519265"/>
            <a:ext cx="4391247" cy="3442996"/>
          </a:xfrm>
        </p:spPr>
        <p:txBody>
          <a:bodyPr anchor="t" anchorCtr="0">
            <a:normAutofit/>
          </a:bodyPr>
          <a:lstStyle>
            <a:lvl1pPr marL="228594" indent="-228594">
              <a:buClr>
                <a:srgbClr val="DC4405"/>
              </a:buClr>
              <a:buFont typeface="Courier New" panose="02070309020205020404" pitchFamily="49" charset="0"/>
              <a:buChar char="o"/>
              <a:defRPr sz="2000">
                <a:solidFill>
                  <a:schemeClr val="bg1"/>
                </a:solidFill>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Picture Placeholder 9">
            <a:extLst>
              <a:ext uri="{C183D7F6-B498-43B3-948B-1728B52AA6E4}">
                <adec:decorative xmlns:adec="http://schemas.microsoft.com/office/drawing/2017/decorative" xmlns="" val="1"/>
              </a:ext>
            </a:extLst>
          </p:cNvPr>
          <p:cNvSpPr>
            <a:spLocks noGrp="1"/>
          </p:cNvSpPr>
          <p:nvPr>
            <p:ph type="pic" sz="quarter" idx="10"/>
          </p:nvPr>
        </p:nvSpPr>
        <p:spPr>
          <a:xfrm>
            <a:off x="6057957"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spTree>
    <p:extLst>
      <p:ext uri="{BB962C8B-B14F-4D97-AF65-F5344CB8AC3E}">
        <p14:creationId xmlns:p14="http://schemas.microsoft.com/office/powerpoint/2010/main" val="164964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6049"/>
          <a:stretch/>
        </p:blipFill>
        <p:spPr>
          <a:xfrm>
            <a:off x="-430" y="95694"/>
            <a:ext cx="12192431" cy="6762307"/>
          </a:xfrm>
          <a:prstGeom prst="rect">
            <a:avLst/>
          </a:prstGeom>
        </p:spPr>
      </p:pic>
      <p:grpSp>
        <p:nvGrpSpPr>
          <p:cNvPr id="6" name="Group 5"/>
          <p:cNvGrpSpPr/>
          <p:nvPr userDrawn="1"/>
        </p:nvGrpSpPr>
        <p:grpSpPr>
          <a:xfrm>
            <a:off x="2194" y="-53163"/>
            <a:ext cx="12189807" cy="2976245"/>
            <a:chOff x="0" y="-53163"/>
            <a:chExt cx="9141806" cy="2976245"/>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75" b="57376"/>
            <a:stretch/>
          </p:blipFill>
          <p:spPr>
            <a:xfrm>
              <a:off x="0" y="-53163"/>
              <a:ext cx="9141806" cy="2976245"/>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p:cNvSpPr>
            <a:spLocks noGrp="1"/>
          </p:cNvSpPr>
          <p:nvPr>
            <p:ph type="title"/>
          </p:nvPr>
        </p:nvSpPr>
        <p:spPr>
          <a:xfrm>
            <a:off x="1343738" y="958880"/>
            <a:ext cx="8855471" cy="569193"/>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0" name="Oval 9"/>
          <p:cNvSpPr>
            <a:spLocks noChangeAspect="1"/>
          </p:cNvSpPr>
          <p:nvPr userDrawn="1"/>
        </p:nvSpPr>
        <p:spPr>
          <a:xfrm>
            <a:off x="10592663"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Picture Placeholder 2"/>
          <p:cNvSpPr>
            <a:spLocks noGrp="1"/>
          </p:cNvSpPr>
          <p:nvPr>
            <p:ph type="pic" sz="quarter" idx="12" hasCustomPrompt="1"/>
          </p:nvPr>
        </p:nvSpPr>
        <p:spPr>
          <a:xfrm>
            <a:off x="10734057" y="1100271"/>
            <a:ext cx="504121" cy="504122"/>
          </a:xfrm>
        </p:spPr>
        <p:txBody>
          <a:bodyPr anchor="ctr" anchorCtr="0">
            <a:noAutofit/>
          </a:bodyPr>
          <a:lstStyle>
            <a:lvl1pPr marL="0" indent="0" algn="ctr">
              <a:buNone/>
              <a:defRPr sz="800"/>
            </a:lvl1pPr>
          </a:lstStyle>
          <a:p>
            <a:r>
              <a:rPr lang="en-US"/>
              <a:t>Icon image</a:t>
            </a:r>
          </a:p>
        </p:txBody>
      </p:sp>
      <p:sp>
        <p:nvSpPr>
          <p:cNvPr id="17" name="Text Placeholder 16"/>
          <p:cNvSpPr>
            <a:spLocks noGrp="1"/>
          </p:cNvSpPr>
          <p:nvPr>
            <p:ph type="body" sz="quarter" idx="13" hasCustomPrompt="1"/>
          </p:nvPr>
        </p:nvSpPr>
        <p:spPr>
          <a:xfrm>
            <a:off x="1343026" y="1604965"/>
            <a:ext cx="8856663" cy="1957387"/>
          </a:xfrm>
        </p:spPr>
        <p:txBody>
          <a:bodyPr>
            <a:normAutofit/>
          </a:bodyPr>
          <a:lstStyle>
            <a:lvl1pPr marL="228594" indent="-228594">
              <a:buClr>
                <a:srgbClr val="DC4405"/>
              </a:buClr>
              <a:buFont typeface="Courier New" panose="02070309020205020404" pitchFamily="49" charset="0"/>
              <a:buChar char="o"/>
              <a:defRPr sz="2000" baseline="0">
                <a:latin typeface="+mn-lt"/>
              </a:defRPr>
            </a:lvl1pPr>
            <a:lvl2pPr marL="685783" indent="-228594">
              <a:buClr>
                <a:srgbClr val="DC4405"/>
              </a:buClr>
              <a:buFont typeface="Courier New" panose="02070309020205020404" pitchFamily="49" charset="0"/>
              <a:buChar char="o"/>
              <a:defRPr sz="1800" baseline="0">
                <a:latin typeface="+mn-lt"/>
              </a:defRPr>
            </a:lvl2pPr>
            <a:lvl3pPr marL="1142971" indent="-228594">
              <a:buClr>
                <a:srgbClr val="DC4405"/>
              </a:buClr>
              <a:buFont typeface="Courier New" panose="02070309020205020404" pitchFamily="49" charset="0"/>
              <a:buChar char="o"/>
              <a:defRPr sz="1600" baseline="0">
                <a:latin typeface="+mn-lt"/>
              </a:defRPr>
            </a:lvl3pPr>
            <a:lvl4pPr marL="1600160" indent="-228594">
              <a:buClr>
                <a:srgbClr val="DC4405"/>
              </a:buClr>
              <a:buFont typeface="Courier New" panose="02070309020205020404" pitchFamily="49" charset="0"/>
              <a:buChar char="o"/>
              <a:defRPr sz="1400" baseline="0">
                <a:latin typeface="+mn-lt"/>
              </a:defRPr>
            </a:lvl4pPr>
            <a:lvl5pPr marL="2057349" indent="-228594">
              <a:buClr>
                <a:srgbClr val="DC4405"/>
              </a:buClr>
              <a:buFont typeface="Courier New" panose="02070309020205020404" pitchFamily="49" charset="0"/>
              <a:buChar char="o"/>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4" name="Picture Placeholder 3">
            <a:extLst>
              <a:ext uri="{C183D7F6-B498-43B3-948B-1728B52AA6E4}">
                <adec:decorative xmlns:adec="http://schemas.microsoft.com/office/drawing/2017/decorative" xmlns=""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Tree>
    <p:extLst>
      <p:ext uri="{BB962C8B-B14F-4D97-AF65-F5344CB8AC3E}">
        <p14:creationId xmlns:p14="http://schemas.microsoft.com/office/powerpoint/2010/main" val="127348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D1E99-0845-447A-9031-65FA317316B8}" type="datetimeFigureOut">
              <a:rPr lang="en-US" smtClean="0"/>
              <a:t>1/19/2024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0797-FCF4-492A-A828-CBC0DD9B3322}" type="slidenum">
              <a:rPr lang="en-US" smtClean="0"/>
              <a:t>‹#›</a:t>
            </a:fld>
            <a:endParaRPr lang="en-US"/>
          </a:p>
        </p:txBody>
      </p:sp>
    </p:spTree>
    <p:extLst>
      <p:ext uri="{BB962C8B-B14F-4D97-AF65-F5344CB8AC3E}">
        <p14:creationId xmlns:p14="http://schemas.microsoft.com/office/powerpoint/2010/main" val="1002601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l" defTabSz="914377" rtl="0" eaLnBrk="1" latinLnBrk="0" hangingPunct="1">
        <a:lnSpc>
          <a:spcPct val="90000"/>
        </a:lnSpc>
        <a:spcBef>
          <a:spcPct val="0"/>
        </a:spcBef>
        <a:buNone/>
        <a:defRPr sz="2800" b="1" i="0" u="none" kern="1200" baseline="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b="0" i="0" u="none" kern="1200" baseline="0">
          <a:solidFill>
            <a:schemeClr val="tx1"/>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C1C2A4-C7A7-CDCE-18D1-55FF793CBD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1B347F-DF73-9B62-1830-EB485F7CF6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FB03C-D7ED-AB1D-9E6D-DD3F95E1B2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40F20-E0EF-447C-9FF6-3AA5E6B62C44}" type="datetimeFigureOut">
              <a:rPr lang="en-US" smtClean="0"/>
              <a:t>1/19/2024</a:t>
            </a:fld>
            <a:endParaRPr lang="en-US"/>
          </a:p>
        </p:txBody>
      </p:sp>
      <p:sp>
        <p:nvSpPr>
          <p:cNvPr id="5" name="Footer Placeholder 4">
            <a:extLst>
              <a:ext uri="{FF2B5EF4-FFF2-40B4-BE49-F238E27FC236}">
                <a16:creationId xmlns:a16="http://schemas.microsoft.com/office/drawing/2014/main" id="{B4EBC79D-0F8A-E4F5-3BE4-A7A5FCF378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704F1C-1FB9-3B34-77AD-4F2E9A6642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4D537-7D17-4447-AB04-A3DB0D931415}" type="slidenum">
              <a:rPr lang="en-US" smtClean="0"/>
              <a:t>‹#›</a:t>
            </a:fld>
            <a:endParaRPr lang="en-US"/>
          </a:p>
        </p:txBody>
      </p:sp>
    </p:spTree>
    <p:extLst>
      <p:ext uri="{BB962C8B-B14F-4D97-AF65-F5344CB8AC3E}">
        <p14:creationId xmlns:p14="http://schemas.microsoft.com/office/powerpoint/2010/main" val="86912480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Gradhealth@oregonstate.edu" TargetMode="External"/><Relationship Id="rId3" Type="http://schemas.openxmlformats.org/officeDocument/2006/relationships/image" Target="../media/image19.png"/><Relationship Id="rId7" Type="http://schemas.openxmlformats.org/officeDocument/2006/relationships/hyperlink" Target="mailto:Retirement@oregonstate.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Employee.pebbbenefits@oregonstate.edu" TargetMode="External"/><Relationship Id="rId5" Type="http://schemas.openxmlformats.org/officeDocument/2006/relationships/image" Target="../media/image12.png"/><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hr.oregonstate.edu/benefits/current-employees/insurance/summary-benefits" TargetMode="Externa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mailto:rachel.forslund@oregonstate.edu" TargetMode="Externa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hyperlink" Target="https://hr.oregonstate.edu/calendar-and-communications" TargetMode="External"/><Relationship Id="rId5" Type="http://schemas.openxmlformats.org/officeDocument/2006/relationships/image" Target="../media/image12.png"/><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hr.oregonstate.edu/employees/hr-professionals/recruitment-and-selection-resources" TargetMode="External"/><Relationship Id="rId4" Type="http://schemas.openxmlformats.org/officeDocument/2006/relationships/hyperlink" Target="https://hr.oregonstate.edu/benefits/current-employees/health-wellness-work-life/employee-assistance-program/lyra-health"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hyperlink" Target="https://nam04.safelinks.protection.outlook.com/?url=https%3A%2F%2Fwww.partnersindiversity.org%2Fprogram%2Fhonorees%2F%23honoreeform&amp;data=05%7C02%7Cmegan.kilgore%40oregonstate.edu%7Cc3f00e657c40411c9c2e08dc011c69af%7Cce6d05e13c5e4d6287a84c4a2713c113%7C0%7C0%7C638386468742454735%7CUnknown%7CTWFpbGZsb3d8eyJWIjoiMC4wLjAwMDAiLCJQIjoiV2luMzIiLCJBTiI6Ik1haWwiLCJXVCI6Mn0%3D%7C3000%7C%7C%7C&amp;sdata=1GO%2B4cOMtgc0hnBrADRcAnauxI8FWdN8qRG%2BykcaRWc%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partnersindiversity.org/event/say-hey-february-2024/" TargetMode="External"/><Relationship Id="rId5" Type="http://schemas.openxmlformats.org/officeDocument/2006/relationships/hyperlink" Target="https://www.partnersindiversity.org/program/say-hey/" TargetMode="External"/><Relationship Id="rId4" Type="http://schemas.openxmlformats.org/officeDocument/2006/relationships/hyperlink" Target="https://nam04.safelinks.protection.outlook.com/?url=https%3A%2F%2Fprax.oregonstate.edu%2Fevents%2Fderina-harvey-band&amp;data=05%7C02%7Cmegan.kilgore%40oregonstate.edu%7C08e048e44be8444fe7d308dc0ce3c94f%7Cce6d05e13c5e4d6287a84c4a2713c113%7C0%7C0%7C638399419669801498%7CUnknown%7CTWFpbGZsb3d8eyJWIjoiMC4wLjAwMDAiLCJQIjoiV2luMzIiLCJBTiI6Ik1haWwiLCJXVCI6Mn0%3D%7C3000%7C%7C%7C&amp;sdata=9HScEZ8bx3U7%2FdgTQtS4hIp39GtKtcX5PfuxMNKPCsg%3D&amp;reserved=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hr.oregonstate.edu/crucial" TargetMode="External"/><Relationship Id="rId13" Type="http://schemas.openxmlformats.org/officeDocument/2006/relationships/hyperlink" Target="https://hr.oregonstate.edu/osu-critical-training-program" TargetMode="External"/><Relationship Id="rId3" Type="http://schemas.openxmlformats.org/officeDocument/2006/relationships/hyperlink" Target="mailto:hr.training@oregonstate.edu" TargetMode="External"/><Relationship Id="rId7" Type="http://schemas.openxmlformats.org/officeDocument/2006/relationships/hyperlink" Target="https://my.oregonstate.edu/employee/training" TargetMode="External"/><Relationship Id="rId12" Type="http://schemas.openxmlformats.org/officeDocument/2006/relationships/hyperlink" Target="https://hr.oregonstate.edu/new-employees" TargetMode="External"/><Relationship Id="rId2" Type="http://schemas.openxmlformats.org/officeDocument/2006/relationships/hyperlink" Target="https://hr.oregonstate.edu/training" TargetMode="External"/><Relationship Id="rId1" Type="http://schemas.openxmlformats.org/officeDocument/2006/relationships/slideLayout" Target="../slideLayouts/slideLayout38.xml"/><Relationship Id="rId6" Type="http://schemas.openxmlformats.org/officeDocument/2006/relationships/hyperlink" Target="https://hr.oregonstate.edu/training/foursight-mindset" TargetMode="External"/><Relationship Id="rId11" Type="http://schemas.openxmlformats.org/officeDocument/2006/relationships/hyperlink" Target="https://hr.oregonstate.edu/training/linkedin-learning" TargetMode="External"/><Relationship Id="rId5" Type="http://schemas.openxmlformats.org/officeDocument/2006/relationships/hyperlink" Target="https://hr.oregonstate.edu/training/training-days" TargetMode="External"/><Relationship Id="rId10" Type="http://schemas.openxmlformats.org/officeDocument/2006/relationships/hyperlink" Target="https://hr.oregonstate.edu/social-justice-education-initiative" TargetMode="External"/><Relationship Id="rId4" Type="http://schemas.openxmlformats.org/officeDocument/2006/relationships/hyperlink" Target="https://hr.oregonstate.edu/learning-and-organizational-development/core-curriculum-managers-supervisors" TargetMode="External"/><Relationship Id="rId9" Type="http://schemas.openxmlformats.org/officeDocument/2006/relationships/hyperlink" Target="https://searchadvocate.oregonstate.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mailto:pebb.benefits@odhsoha.oregon.gov" TargetMode="External"/><Relationship Id="rId4" Type="http://schemas.openxmlformats.org/officeDocument/2006/relationships/hyperlink" Target="https://www.irs.gov/affordable-care-act/questions-and-answers-about-health-care-information-forms-for-individual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mysupport.oregonstate.edu/esp" TargetMode="External"/><Relationship Id="rId5" Type="http://schemas.openxmlformats.org/officeDocument/2006/relationships/hyperlink" Target="mailto:PayrollServices@oregonstate.edu" TargetMode="External"/><Relationship Id="rId4" Type="http://schemas.openxmlformats.org/officeDocument/2006/relationships/hyperlink" Target="https://my.oregonstate.edu/employe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C440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UHR/PAYROLL FORUM</a:t>
            </a:r>
          </a:p>
        </p:txBody>
      </p:sp>
      <p:sp>
        <p:nvSpPr>
          <p:cNvPr id="3" name="Subtitle 2"/>
          <p:cNvSpPr>
            <a:spLocks noGrp="1"/>
          </p:cNvSpPr>
          <p:nvPr>
            <p:ph type="subTitle" idx="1"/>
          </p:nvPr>
        </p:nvSpPr>
        <p:spPr/>
        <p:txBody>
          <a:bodyPr/>
          <a:lstStyle/>
          <a:p>
            <a:r>
              <a:rPr lang="en-US" i="1" dirty="0">
                <a:latin typeface="Verdana" charset="0"/>
                <a:ea typeface="Verdana" charset="0"/>
                <a:cs typeface="Verdana" charset="0"/>
              </a:rPr>
              <a:t>January 12, 2024</a:t>
            </a:r>
          </a:p>
          <a:p>
            <a:endParaRPr lang="en-US" dirty="0"/>
          </a:p>
        </p:txBody>
      </p:sp>
    </p:spTree>
    <p:extLst>
      <p:ext uri="{BB962C8B-B14F-4D97-AF65-F5344CB8AC3E}">
        <p14:creationId xmlns:p14="http://schemas.microsoft.com/office/powerpoint/2010/main" val="159406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Meet the Benefits team</a:t>
            </a:r>
          </a:p>
        </p:txBody>
      </p:sp>
      <p:pic>
        <p:nvPicPr>
          <p:cNvPr id="6" name="Picture Placeholder 5" descr="Cheers outline">
            <a:extLst>
              <a:ext uri="{FF2B5EF4-FFF2-40B4-BE49-F238E27FC236}">
                <a16:creationId xmlns:a16="http://schemas.microsoft.com/office/drawing/2014/main" id="{0E83D3FA-7461-C666-7394-F07AD2F2B5B2}"/>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157" b="157"/>
          <a:stretch>
            <a:fillRect/>
          </a:stretch>
        </p:blipFill>
        <p:spPr>
          <a:xfrm>
            <a:off x="578374" y="650853"/>
            <a:ext cx="570109" cy="570110"/>
          </a:xfrm>
        </p:spPr>
      </p:pic>
      <p:sp>
        <p:nvSpPr>
          <p:cNvPr id="7" name="Content Placeholder 2">
            <a:extLst>
              <a:ext uri="{FF2B5EF4-FFF2-40B4-BE49-F238E27FC236}">
                <a16:creationId xmlns:a16="http://schemas.microsoft.com/office/drawing/2014/main" id="{B44AA9A4-E53B-D8CB-1828-F1DB30E6047B}"/>
              </a:ext>
            </a:extLst>
          </p:cNvPr>
          <p:cNvSpPr txBox="1">
            <a:spLocks/>
          </p:cNvSpPr>
          <p:nvPr/>
        </p:nvSpPr>
        <p:spPr>
          <a:xfrm>
            <a:off x="1403899" y="1300476"/>
            <a:ext cx="9949901" cy="530904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Clr>
                <a:srgbClr val="DC4405"/>
              </a:buClr>
              <a:buFont typeface="Courier New" panose="02070309020205020404" pitchFamily="49" charset="0"/>
              <a:buChar char="o"/>
              <a:defRPr sz="2000" kern="1200" baseline="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DC4405"/>
              </a:buClr>
              <a:buFont typeface="Courier New" panose="02070309020205020404" pitchFamily="49" charset="0"/>
              <a:buChar char="o"/>
              <a:defRPr sz="1800" b="0" i="0" u="none" kern="1200" baseline="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DC4405"/>
              </a:buClr>
              <a:buFont typeface="Courier New" panose="02070309020205020404" pitchFamily="49" charset="0"/>
              <a:buChar char="o"/>
              <a:defRPr sz="1600" kern="1200" baseline="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DC4405"/>
              </a:buClr>
              <a:buFont typeface="Courier New" panose="02070309020205020404" pitchFamily="49" charset="0"/>
              <a:buChar char="o"/>
              <a:defRPr sz="11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115" marR="0" lvl="0" indent="-285115" algn="l" defTabSz="914400" rtl="0" eaLnBrk="1" fontAlgn="auto" latinLnBrk="0" hangingPunct="1">
              <a:lnSpc>
                <a:spcPct val="100000"/>
              </a:lnSpc>
              <a:spcBef>
                <a:spcPts val="1200"/>
              </a:spcBef>
              <a:spcAft>
                <a:spcPts val="0"/>
              </a:spcAft>
              <a:buClrTx/>
              <a:buSzPct val="100000"/>
              <a:buFontTx/>
              <a:buBlip>
                <a:blip r:embed="rId5"/>
              </a:buBlip>
              <a:tabLst/>
              <a:defRPr/>
            </a:pPr>
            <a:r>
              <a:rPr lang="en-US" sz="1800" dirty="0">
                <a:ea typeface="Verdana"/>
              </a:rPr>
              <a:t>Bonny Ray – Executive Director of the Office of University Human Resources</a:t>
            </a:r>
          </a:p>
          <a:p>
            <a:pPr marL="285115" marR="0" lvl="0" indent="-285115" algn="l" defTabSz="914400" rtl="0" eaLnBrk="1" fontAlgn="auto" latinLnBrk="0" hangingPunct="1">
              <a:lnSpc>
                <a:spcPct val="100000"/>
              </a:lnSpc>
              <a:spcBef>
                <a:spcPts val="1200"/>
              </a:spcBef>
              <a:spcAft>
                <a:spcPts val="0"/>
              </a:spcAft>
              <a:buClrTx/>
              <a:buSzPct val="100000"/>
              <a:buFontTx/>
              <a:buBlip>
                <a:blip r:embed="rId5"/>
              </a:buBlip>
              <a:tabLst/>
              <a:defRPr/>
            </a:pPr>
            <a:r>
              <a:rPr lang="en-US" sz="1800" dirty="0">
                <a:ea typeface="Verdana"/>
              </a:rPr>
              <a:t>Rachel Forslund – Employee Benefits Manager, PEBB and Grad Health</a:t>
            </a:r>
          </a:p>
          <a:p>
            <a:pPr marL="285115" marR="0" lvl="0" indent="-285115" algn="l" defTabSz="914400" rtl="0" eaLnBrk="1" fontAlgn="auto" latinLnBrk="0" hangingPunct="1">
              <a:lnSpc>
                <a:spcPct val="100000"/>
              </a:lnSpc>
              <a:spcBef>
                <a:spcPts val="1200"/>
              </a:spcBef>
              <a:spcAft>
                <a:spcPts val="0"/>
              </a:spcAft>
              <a:buClrTx/>
              <a:buSzPct val="100000"/>
              <a:buFontTx/>
              <a:buBlip>
                <a:blip r:embed="rId5"/>
              </a:buBlip>
              <a:tabLst/>
              <a:defRPr/>
            </a:pPr>
            <a:r>
              <a:rPr lang="en-US" sz="1800" dirty="0">
                <a:ea typeface="Verdana"/>
              </a:rPr>
              <a:t>Christina Schaaf – Work Life Coordinator</a:t>
            </a:r>
          </a:p>
          <a:p>
            <a:pPr marL="285115" marR="0" lvl="0" indent="-285115" algn="l" defTabSz="914400" rtl="0" eaLnBrk="1" fontAlgn="auto" latinLnBrk="0" hangingPunct="1">
              <a:lnSpc>
                <a:spcPct val="100000"/>
              </a:lnSpc>
              <a:spcBef>
                <a:spcPts val="1200"/>
              </a:spcBef>
              <a:spcAft>
                <a:spcPts val="0"/>
              </a:spcAft>
              <a:buClrTx/>
              <a:buSzPct val="100000"/>
              <a:buFontTx/>
              <a:buBlip>
                <a:blip r:embed="rId5"/>
              </a:buBlip>
              <a:tabLst/>
              <a:defRPr/>
            </a:pPr>
            <a:r>
              <a:rPr lang="en-US" sz="1800" dirty="0">
                <a:ea typeface="Verdana"/>
              </a:rPr>
              <a:t>Denis Ellrodt – HR Graduate Health Benefits Specialist</a:t>
            </a:r>
          </a:p>
          <a:p>
            <a:pPr marL="285115" marR="0" lvl="0" indent="-285115" algn="l" defTabSz="914400" rtl="0" eaLnBrk="1" fontAlgn="auto" latinLnBrk="0" hangingPunct="1">
              <a:lnSpc>
                <a:spcPct val="100000"/>
              </a:lnSpc>
              <a:spcBef>
                <a:spcPts val="1200"/>
              </a:spcBef>
              <a:spcAft>
                <a:spcPts val="0"/>
              </a:spcAft>
              <a:buClrTx/>
              <a:buSzPct val="100000"/>
              <a:buFontTx/>
              <a:buBlip>
                <a:blip r:embed="rId5"/>
              </a:buBlip>
              <a:tabLst/>
              <a:defRPr/>
            </a:pPr>
            <a:r>
              <a:rPr lang="en-US" sz="1800" dirty="0">
                <a:ea typeface="Verdana"/>
              </a:rPr>
              <a:t>Jessica Dalziel – HR Benefits Systems Analyst, ACA, Reconciliations, Staff Fee </a:t>
            </a:r>
          </a:p>
          <a:p>
            <a:pPr marL="285115" marR="0" lvl="0" indent="-285115" algn="l" defTabSz="914400" rtl="0" eaLnBrk="1" fontAlgn="auto" latinLnBrk="0" hangingPunct="1">
              <a:lnSpc>
                <a:spcPct val="100000"/>
              </a:lnSpc>
              <a:spcBef>
                <a:spcPts val="1200"/>
              </a:spcBef>
              <a:spcAft>
                <a:spcPts val="0"/>
              </a:spcAft>
              <a:buClrTx/>
              <a:buSzPct val="100000"/>
              <a:buFontTx/>
              <a:buBlip>
                <a:blip r:embed="rId5"/>
              </a:buBlip>
              <a:tabLst/>
              <a:defRPr/>
            </a:pPr>
            <a:r>
              <a:rPr lang="en-US" sz="1800" dirty="0">
                <a:ea typeface="Verdana"/>
              </a:rPr>
              <a:t>Audrey Roberson – HR Retirement Officer, Savings, Education, Programs</a:t>
            </a:r>
          </a:p>
          <a:p>
            <a:pPr marL="285115" marR="0" lvl="0" indent="-285115" algn="l" defTabSz="914400" rtl="0" eaLnBrk="1" fontAlgn="auto" latinLnBrk="0" hangingPunct="1">
              <a:lnSpc>
                <a:spcPct val="100000"/>
              </a:lnSpc>
              <a:spcBef>
                <a:spcPts val="1200"/>
              </a:spcBef>
              <a:spcAft>
                <a:spcPts val="0"/>
              </a:spcAft>
              <a:buClrTx/>
              <a:buSzPct val="100000"/>
              <a:buFontTx/>
              <a:buBlip>
                <a:blip r:embed="rId5"/>
              </a:buBlip>
              <a:tabLst/>
              <a:defRPr/>
            </a:pPr>
            <a:r>
              <a:rPr lang="en-US" sz="1800" dirty="0">
                <a:ea typeface="Verdana"/>
              </a:rPr>
              <a:t>Ruth Nelson – HR Retirement Officer, </a:t>
            </a:r>
            <a:r>
              <a:rPr lang="en-US" sz="1800" dirty="0">
                <a:ea typeface="+mn-lt"/>
                <a:cs typeface="+mn-lt"/>
              </a:rPr>
              <a:t>Savings, Education, Programs</a:t>
            </a:r>
          </a:p>
          <a:p>
            <a:pPr marL="285115" marR="0" lvl="0" indent="-285115" algn="l" defTabSz="914400" rtl="0" eaLnBrk="1" fontAlgn="auto" latinLnBrk="0" hangingPunct="1">
              <a:lnSpc>
                <a:spcPct val="100000"/>
              </a:lnSpc>
              <a:spcBef>
                <a:spcPts val="1200"/>
              </a:spcBef>
              <a:spcAft>
                <a:spcPts val="0"/>
              </a:spcAft>
              <a:buClrTx/>
              <a:buSzPct val="100000"/>
              <a:buFontTx/>
              <a:buBlip>
                <a:blip r:embed="rId5"/>
              </a:buBlip>
              <a:tabLst/>
              <a:defRPr/>
            </a:pPr>
            <a:r>
              <a:rPr lang="en-US" sz="1800" dirty="0">
                <a:ea typeface="Verdana"/>
              </a:rPr>
              <a:t>Betty Buck – HR PEBB Benefits Specialist, Terminations &amp; Medicare</a:t>
            </a:r>
          </a:p>
          <a:p>
            <a:pPr marL="285115" marR="0" lvl="0" indent="-285115" algn="l" defTabSz="914400" rtl="0" eaLnBrk="1" fontAlgn="auto" latinLnBrk="0" hangingPunct="1">
              <a:lnSpc>
                <a:spcPct val="100000"/>
              </a:lnSpc>
              <a:spcBef>
                <a:spcPts val="1200"/>
              </a:spcBef>
              <a:spcAft>
                <a:spcPts val="0"/>
              </a:spcAft>
              <a:buClrTx/>
              <a:buSzPct val="100000"/>
              <a:buFontTx/>
              <a:buBlip>
                <a:blip r:embed="rId5"/>
              </a:buBlip>
              <a:tabLst/>
              <a:defRPr/>
            </a:pPr>
            <a:r>
              <a:rPr lang="en-US" sz="1800" dirty="0">
                <a:ea typeface="Verdana"/>
              </a:rPr>
              <a:t>Brittney Holcomb – HR PEBB Benefits Specialist, Current Employees and Life Events</a:t>
            </a:r>
          </a:p>
          <a:p>
            <a:pPr marL="285115" marR="0" lvl="0" indent="-285115" algn="l" defTabSz="914400" rtl="0" eaLnBrk="1" fontAlgn="auto" latinLnBrk="0" hangingPunct="1">
              <a:lnSpc>
                <a:spcPct val="100000"/>
              </a:lnSpc>
              <a:spcBef>
                <a:spcPts val="1200"/>
              </a:spcBef>
              <a:spcAft>
                <a:spcPts val="0"/>
              </a:spcAft>
              <a:buClrTx/>
              <a:buSzPct val="100000"/>
              <a:buFontTx/>
              <a:buBlip>
                <a:blip r:embed="rId5"/>
              </a:buBlip>
              <a:tabLst/>
              <a:defRPr/>
            </a:pPr>
            <a:r>
              <a:rPr lang="en-US" sz="1800" dirty="0">
                <a:ea typeface="Verdana"/>
              </a:rPr>
              <a:t>Harrison Edwards – HR PEBB Benefits Specialist, New Hires</a:t>
            </a:r>
          </a:p>
          <a:p>
            <a:pPr marL="285115" marR="0" lvl="0" indent="-285115" algn="l" defTabSz="914400" rtl="0" eaLnBrk="1" fontAlgn="auto" latinLnBrk="0" hangingPunct="1">
              <a:lnSpc>
                <a:spcPct val="100000"/>
              </a:lnSpc>
              <a:spcBef>
                <a:spcPts val="1200"/>
              </a:spcBef>
              <a:spcAft>
                <a:spcPts val="0"/>
              </a:spcAft>
              <a:buClrTx/>
              <a:buSzPct val="100000"/>
              <a:buFontTx/>
              <a:buBlip>
                <a:blip r:embed="rId5"/>
              </a:buBlip>
              <a:tabLst/>
              <a:defRPr/>
            </a:pPr>
            <a:r>
              <a:rPr lang="en-US" sz="1800" dirty="0">
                <a:ea typeface="Verdana"/>
              </a:rPr>
              <a:t>Elizabeth Moreno-Hernandez – HR Benefits Specialist, Grad Health and Retirement</a:t>
            </a:r>
          </a:p>
          <a:p>
            <a:pPr marL="0" indent="0">
              <a:spcBef>
                <a:spcPts val="1200"/>
              </a:spcBef>
              <a:buSzPct val="100000"/>
              <a:buNone/>
            </a:pPr>
            <a:r>
              <a:rPr lang="en-US" sz="1800" dirty="0">
                <a:ea typeface="Verdana"/>
              </a:rPr>
              <a:t>PEBB Benefit Questions? </a:t>
            </a:r>
            <a:r>
              <a:rPr lang="en-US" sz="1800" dirty="0">
                <a:solidFill>
                  <a:srgbClr val="00859B"/>
                </a:solidFill>
                <a:ea typeface="Verdana"/>
                <a:hlinkClick r:id="rId6">
                  <a:extLst>
                    <a:ext uri="{A12FA001-AC4F-418D-AE19-62706E023703}">
                      <ahyp:hlinkClr xmlns:ahyp="http://schemas.microsoft.com/office/drawing/2018/hyperlinkcolor" xmlns="" val="tx"/>
                    </a:ext>
                  </a:extLst>
                </a:hlinkClick>
              </a:rPr>
              <a:t>Employee.pebbbenefits@oregonstate.edu</a:t>
            </a:r>
            <a:endParaRPr lang="en-US" sz="1800" dirty="0">
              <a:solidFill>
                <a:srgbClr val="00859B"/>
              </a:solidFill>
              <a:ea typeface="Verdana"/>
            </a:endParaRPr>
          </a:p>
          <a:p>
            <a:pPr marL="0" indent="0">
              <a:spcBef>
                <a:spcPts val="1200"/>
              </a:spcBef>
              <a:buNone/>
            </a:pPr>
            <a:r>
              <a:rPr lang="en-US" sz="1800" dirty="0">
                <a:ea typeface="Verdana"/>
              </a:rPr>
              <a:t>Retirement Questions? </a:t>
            </a:r>
            <a:r>
              <a:rPr lang="en-US" sz="1800" dirty="0">
                <a:solidFill>
                  <a:srgbClr val="00859B"/>
                </a:solidFill>
                <a:ea typeface="Verdana"/>
                <a:hlinkClick r:id="rId7">
                  <a:extLst>
                    <a:ext uri="{A12FA001-AC4F-418D-AE19-62706E023703}">
                      <ahyp:hlinkClr xmlns:ahyp="http://schemas.microsoft.com/office/drawing/2018/hyperlinkcolor" xmlns="" val="tx"/>
                    </a:ext>
                  </a:extLst>
                </a:hlinkClick>
              </a:rPr>
              <a:t>Retirement@oregonstate.edu</a:t>
            </a:r>
            <a:endParaRPr lang="en-US" sz="1800" dirty="0">
              <a:solidFill>
                <a:srgbClr val="00859B"/>
              </a:solidFill>
              <a:ea typeface="Verdana"/>
            </a:endParaRPr>
          </a:p>
          <a:p>
            <a:pPr marL="0" indent="0">
              <a:spcBef>
                <a:spcPts val="1200"/>
              </a:spcBef>
              <a:buNone/>
            </a:pPr>
            <a:r>
              <a:rPr lang="en-US" sz="1800" dirty="0">
                <a:ea typeface="Verdana"/>
              </a:rPr>
              <a:t>Graduate Insurance Questions? </a:t>
            </a:r>
            <a:r>
              <a:rPr lang="en-US" sz="1800" dirty="0">
                <a:solidFill>
                  <a:srgbClr val="00859B"/>
                </a:solidFill>
                <a:ea typeface="Verdana"/>
                <a:hlinkClick r:id="rId8">
                  <a:extLst>
                    <a:ext uri="{A12FA001-AC4F-418D-AE19-62706E023703}">
                      <ahyp:hlinkClr xmlns:ahyp="http://schemas.microsoft.com/office/drawing/2018/hyperlinkcolor" xmlns="" val="tx"/>
                    </a:ext>
                  </a:extLst>
                </a:hlinkClick>
              </a:rPr>
              <a:t>Gradhealth@oregonstate.edu</a:t>
            </a:r>
            <a:r>
              <a:rPr lang="en-US" sz="1800" dirty="0">
                <a:solidFill>
                  <a:srgbClr val="00859B"/>
                </a:solidFill>
                <a:ea typeface="Verdana"/>
              </a:rPr>
              <a:t> </a:t>
            </a:r>
          </a:p>
        </p:txBody>
      </p:sp>
    </p:spTree>
    <p:extLst>
      <p:ext uri="{BB962C8B-B14F-4D97-AF65-F5344CB8AC3E}">
        <p14:creationId xmlns:p14="http://schemas.microsoft.com/office/powerpoint/2010/main" val="3665248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Updated Benefits Summaries</a:t>
            </a:r>
          </a:p>
        </p:txBody>
      </p:sp>
      <p:sp>
        <p:nvSpPr>
          <p:cNvPr id="4" name="Content Placeholder 2">
            <a:extLst>
              <a:ext uri="{FF2B5EF4-FFF2-40B4-BE49-F238E27FC236}">
                <a16:creationId xmlns:a16="http://schemas.microsoft.com/office/drawing/2014/main" id="{13923E9E-B63C-E87E-A001-0A00AA0D2A77}"/>
              </a:ext>
            </a:extLst>
          </p:cNvPr>
          <p:cNvSpPr txBox="1">
            <a:spLocks/>
          </p:cNvSpPr>
          <p:nvPr/>
        </p:nvSpPr>
        <p:spPr>
          <a:xfrm>
            <a:off x="1186798" y="1441174"/>
            <a:ext cx="10700401" cy="52279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DC4405"/>
              </a:buClr>
              <a:buFont typeface="Courier New" panose="02070309020205020404" pitchFamily="49" charset="0"/>
              <a:buChar char="o"/>
              <a:defRPr sz="2000" kern="1200" baseline="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DC4405"/>
              </a:buClr>
              <a:buFont typeface="Courier New" panose="02070309020205020404" pitchFamily="49" charset="0"/>
              <a:buChar char="o"/>
              <a:defRPr sz="1800" b="0" i="0" u="none" kern="1200" baseline="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DC4405"/>
              </a:buClr>
              <a:buFont typeface="Courier New" panose="02070309020205020404" pitchFamily="49" charset="0"/>
              <a:buChar char="o"/>
              <a:defRPr sz="1600" kern="1200" baseline="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DC4405"/>
              </a:buClr>
              <a:buFont typeface="Courier New" panose="02070309020205020404" pitchFamily="49" charset="0"/>
              <a:buChar char="o"/>
              <a:defRPr sz="11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SzPct val="100000"/>
              <a:buNone/>
            </a:pPr>
            <a:endParaRPr lang="en-US" dirty="0">
              <a:latin typeface="Gill Sans"/>
              <a:ea typeface="Verdana"/>
            </a:endParaRPr>
          </a:p>
        </p:txBody>
      </p:sp>
      <p:pic>
        <p:nvPicPr>
          <p:cNvPr id="6" name="Picture Placeholder 5" descr="Document outline">
            <a:extLst>
              <a:ext uri="{FF2B5EF4-FFF2-40B4-BE49-F238E27FC236}">
                <a16:creationId xmlns:a16="http://schemas.microsoft.com/office/drawing/2014/main" id="{9853770B-CA21-E74F-2A1A-D8EC37E4AF0A}"/>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157" b="157"/>
          <a:stretch>
            <a:fillRect/>
          </a:stretch>
        </p:blipFill>
        <p:spPr>
          <a:xfrm>
            <a:off x="599105" y="619014"/>
            <a:ext cx="570109" cy="570110"/>
          </a:xfrm>
        </p:spPr>
      </p:pic>
      <p:sp>
        <p:nvSpPr>
          <p:cNvPr id="7" name="TextBox 6">
            <a:extLst>
              <a:ext uri="{FF2B5EF4-FFF2-40B4-BE49-F238E27FC236}">
                <a16:creationId xmlns:a16="http://schemas.microsoft.com/office/drawing/2014/main" id="{8C71FF9F-3CA9-AF0E-595B-74397E06DEE2}"/>
              </a:ext>
            </a:extLst>
          </p:cNvPr>
          <p:cNvSpPr txBox="1"/>
          <p:nvPr/>
        </p:nvSpPr>
        <p:spPr>
          <a:xfrm>
            <a:off x="1474237" y="1660083"/>
            <a:ext cx="7358478" cy="1200329"/>
          </a:xfrm>
          <a:prstGeom prst="rect">
            <a:avLst/>
          </a:prstGeom>
          <a:noFill/>
        </p:spPr>
        <p:txBody>
          <a:bodyPr wrap="square" rtlCol="0">
            <a:spAutoFit/>
          </a:bodyPr>
          <a:lstStyle/>
          <a:p>
            <a:r>
              <a:rPr lang="en-US" dirty="0"/>
              <a:t>The 2024 Benefit Summaries for Classified Employees, and Professional and Academic Faculty are now updated on the HR Website:</a:t>
            </a:r>
          </a:p>
          <a:p>
            <a:r>
              <a:rPr lang="en-US" dirty="0">
                <a:solidFill>
                  <a:srgbClr val="00859B"/>
                </a:solidFill>
                <a:hlinkClick r:id="rId5">
                  <a:extLst>
                    <a:ext uri="{A12FA001-AC4F-418D-AE19-62706E023703}">
                      <ahyp:hlinkClr xmlns:ahyp="http://schemas.microsoft.com/office/drawing/2018/hyperlinkcolor" xmlns="" val="tx"/>
                    </a:ext>
                  </a:extLst>
                </a:hlinkClick>
              </a:rPr>
              <a:t>https://hr.oregonstate.edu/benefits/current-employees/insurance/summary-benefits</a:t>
            </a:r>
            <a:r>
              <a:rPr lang="en-US" dirty="0">
                <a:solidFill>
                  <a:srgbClr val="00859B"/>
                </a:solidFill>
              </a:rPr>
              <a:t> </a:t>
            </a:r>
          </a:p>
        </p:txBody>
      </p:sp>
      <p:sp>
        <p:nvSpPr>
          <p:cNvPr id="8" name="TextBox 7">
            <a:extLst>
              <a:ext uri="{FF2B5EF4-FFF2-40B4-BE49-F238E27FC236}">
                <a16:creationId xmlns:a16="http://schemas.microsoft.com/office/drawing/2014/main" id="{8430DF4F-D422-4A44-4A9D-3A7200361D39}"/>
              </a:ext>
            </a:extLst>
          </p:cNvPr>
          <p:cNvSpPr txBox="1"/>
          <p:nvPr/>
        </p:nvSpPr>
        <p:spPr>
          <a:xfrm>
            <a:off x="1474237" y="3822736"/>
            <a:ext cx="7358478" cy="2308324"/>
          </a:xfrm>
          <a:prstGeom prst="rect">
            <a:avLst/>
          </a:prstGeom>
          <a:noFill/>
        </p:spPr>
        <p:txBody>
          <a:bodyPr wrap="square" rtlCol="0">
            <a:spAutoFit/>
          </a:bodyPr>
          <a:lstStyle/>
          <a:p>
            <a:r>
              <a:rPr lang="en-US" b="1" dirty="0"/>
              <a:t>You can find information on:</a:t>
            </a:r>
          </a:p>
          <a:p>
            <a:r>
              <a:rPr lang="en-US" dirty="0"/>
              <a:t>Core Coverage (Medical, Dental, Vision, Basic Life)</a:t>
            </a:r>
          </a:p>
          <a:p>
            <a:r>
              <a:rPr lang="en-US" dirty="0"/>
              <a:t>Disability Coverage</a:t>
            </a:r>
          </a:p>
          <a:p>
            <a:r>
              <a:rPr lang="en-US" dirty="0"/>
              <a:t>Life Insurance</a:t>
            </a:r>
          </a:p>
          <a:p>
            <a:r>
              <a:rPr lang="en-US" dirty="0"/>
              <a:t>Flexible Spending Accounts</a:t>
            </a:r>
          </a:p>
          <a:p>
            <a:r>
              <a:rPr lang="en-US" dirty="0"/>
              <a:t>Retirement Options</a:t>
            </a:r>
          </a:p>
          <a:p>
            <a:r>
              <a:rPr lang="en-US" dirty="0"/>
              <a:t>Staff Fee</a:t>
            </a:r>
          </a:p>
          <a:p>
            <a:r>
              <a:rPr lang="en-US" dirty="0"/>
              <a:t>Other campus benefits and discounts</a:t>
            </a:r>
          </a:p>
        </p:txBody>
      </p:sp>
    </p:spTree>
    <p:extLst>
      <p:ext uri="{BB962C8B-B14F-4D97-AF65-F5344CB8AC3E}">
        <p14:creationId xmlns:p14="http://schemas.microsoft.com/office/powerpoint/2010/main" val="3928582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D9CC-344D-9F25-50B2-6AE412B863B4}"/>
              </a:ext>
            </a:extLst>
          </p:cNvPr>
          <p:cNvSpPr>
            <a:spLocks noGrp="1"/>
          </p:cNvSpPr>
          <p:nvPr>
            <p:ph type="title"/>
          </p:nvPr>
        </p:nvSpPr>
        <p:spPr/>
        <p:txBody>
          <a:bodyPr/>
          <a:lstStyle/>
          <a:p>
            <a:r>
              <a:rPr lang="en-US" dirty="0">
                <a:latin typeface="Verdana"/>
                <a:ea typeface="Verdana"/>
              </a:rPr>
              <a:t>One Page Benefit Summary</a:t>
            </a:r>
            <a:endParaRPr lang="en-US" dirty="0"/>
          </a:p>
        </p:txBody>
      </p:sp>
      <p:pic>
        <p:nvPicPr>
          <p:cNvPr id="7" name="Picture Placeholder 6" descr="Hamburger Menu Icon outline">
            <a:extLst>
              <a:ext uri="{FF2B5EF4-FFF2-40B4-BE49-F238E27FC236}">
                <a16:creationId xmlns:a16="http://schemas.microsoft.com/office/drawing/2014/main" id="{94A9C9C4-C4FB-6BA8-DA88-2D228CB52F1E}"/>
              </a:ext>
            </a:extLst>
          </p:cNvPr>
          <p:cNvPicPr>
            <a:picLocks noGrp="1" noChangeAspect="1"/>
          </p:cNvPicPr>
          <p:nvPr>
            <p:ph type="pic" sz="quarter" idx="10"/>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57" b="157"/>
          <a:stretch>
            <a:fillRect/>
          </a:stretch>
        </p:blipFill>
        <p:spPr/>
      </p:pic>
      <p:pic>
        <p:nvPicPr>
          <p:cNvPr id="5" name="Content Placeholder 4" descr="A white paper with black text&#10;&#10;Description automatically generated">
            <a:extLst>
              <a:ext uri="{FF2B5EF4-FFF2-40B4-BE49-F238E27FC236}">
                <a16:creationId xmlns:a16="http://schemas.microsoft.com/office/drawing/2014/main" id="{5622DE67-A7E8-C3AE-D66C-93441D777927}"/>
              </a:ext>
            </a:extLst>
          </p:cNvPr>
          <p:cNvPicPr>
            <a:picLocks noGrp="1" noChangeAspect="1"/>
          </p:cNvPicPr>
          <p:nvPr>
            <p:ph idx="1"/>
          </p:nvPr>
        </p:nvPicPr>
        <p:blipFill>
          <a:blip r:embed="rId4"/>
          <a:stretch>
            <a:fillRect/>
          </a:stretch>
        </p:blipFill>
        <p:spPr>
          <a:xfrm>
            <a:off x="1533871" y="1315236"/>
            <a:ext cx="3924733" cy="5272822"/>
          </a:xfrm>
        </p:spPr>
      </p:pic>
      <p:sp>
        <p:nvSpPr>
          <p:cNvPr id="6" name="TextBox 5">
            <a:extLst>
              <a:ext uri="{FF2B5EF4-FFF2-40B4-BE49-F238E27FC236}">
                <a16:creationId xmlns:a16="http://schemas.microsoft.com/office/drawing/2014/main" id="{396C9702-968A-5B3B-A6C2-662E48267E8A}"/>
              </a:ext>
            </a:extLst>
          </p:cNvPr>
          <p:cNvSpPr txBox="1"/>
          <p:nvPr/>
        </p:nvSpPr>
        <p:spPr>
          <a:xfrm>
            <a:off x="6142463" y="1486829"/>
            <a:ext cx="440659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Our website is currently being updated to add the one-page document. </a:t>
            </a:r>
          </a:p>
          <a:p>
            <a:endParaRPr lang="en-US" dirty="0"/>
          </a:p>
          <a:p>
            <a:r>
              <a:rPr lang="en-US" dirty="0"/>
              <a:t>If document is needed for candidates and recruitment, please email me at </a:t>
            </a:r>
            <a:r>
              <a:rPr lang="en-US" dirty="0">
                <a:solidFill>
                  <a:srgbClr val="00859B"/>
                </a:solidFill>
                <a:hlinkClick r:id="rId5">
                  <a:extLst>
                    <a:ext uri="{A12FA001-AC4F-418D-AE19-62706E023703}">
                      <ahyp:hlinkClr xmlns:ahyp="http://schemas.microsoft.com/office/drawing/2018/hyperlinkcolor" xmlns="" val="tx"/>
                    </a:ext>
                  </a:extLst>
                </a:hlinkClick>
              </a:rPr>
              <a:t>rachel.forslund@oregonstate.edu</a:t>
            </a:r>
            <a:r>
              <a:rPr lang="en-US" dirty="0">
                <a:solidFill>
                  <a:srgbClr val="00859B"/>
                </a:solidFill>
              </a:rPr>
              <a:t> </a:t>
            </a:r>
          </a:p>
        </p:txBody>
      </p:sp>
    </p:spTree>
    <p:extLst>
      <p:ext uri="{BB962C8B-B14F-4D97-AF65-F5344CB8AC3E}">
        <p14:creationId xmlns:p14="http://schemas.microsoft.com/office/powerpoint/2010/main" val="2723264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03DA1-E5CF-808B-39E5-AFA188FC15B2}"/>
              </a:ext>
            </a:extLst>
          </p:cNvPr>
          <p:cNvSpPr>
            <a:spLocks noGrp="1"/>
          </p:cNvSpPr>
          <p:nvPr>
            <p:ph type="title"/>
          </p:nvPr>
        </p:nvSpPr>
        <p:spPr/>
        <p:txBody>
          <a:bodyPr/>
          <a:lstStyle/>
          <a:p>
            <a:r>
              <a:rPr lang="en-US"/>
              <a:t>Questions?</a:t>
            </a:r>
          </a:p>
        </p:txBody>
      </p:sp>
      <p:pic>
        <p:nvPicPr>
          <p:cNvPr id="5" name="Picture Placeholder 4" descr="Thought outline">
            <a:extLst>
              <a:ext uri="{FF2B5EF4-FFF2-40B4-BE49-F238E27FC236}">
                <a16:creationId xmlns:a16="http://schemas.microsoft.com/office/drawing/2014/main" id="{0A837C31-6A86-4741-4DD3-0B73E7D1F86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383551" y="2106707"/>
            <a:ext cx="1424900" cy="1424900"/>
          </a:xfrm>
        </p:spPr>
      </p:pic>
    </p:spTree>
    <p:extLst>
      <p:ext uri="{BB962C8B-B14F-4D97-AF65-F5344CB8AC3E}">
        <p14:creationId xmlns:p14="http://schemas.microsoft.com/office/powerpoint/2010/main" val="3425340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756624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D7BE7717-C57C-314A-A83E-498187191257}"/>
              </a:ext>
            </a:extLst>
          </p:cNvPr>
          <p:cNvSpPr>
            <a:spLocks noGrp="1"/>
          </p:cNvSpPr>
          <p:nvPr>
            <p:ph type="title"/>
          </p:nvPr>
        </p:nvSpPr>
        <p:spPr>
          <a:xfrm>
            <a:off x="424532" y="316382"/>
            <a:ext cx="6759019" cy="1296989"/>
          </a:xfrm>
        </p:spPr>
        <p:txBody>
          <a:bodyPr>
            <a:normAutofit/>
          </a:bodyPr>
          <a:lstStyle/>
          <a:p>
            <a:r>
              <a:rPr lang="en-US" sz="3000" dirty="0"/>
              <a:t>General Forum Information</a:t>
            </a:r>
            <a:r>
              <a:rPr lang="en-US" dirty="0"/>
              <a:t/>
            </a:r>
            <a:br>
              <a:rPr lang="en-US" dirty="0"/>
            </a:br>
            <a:endParaRPr lang="en-US" dirty="0"/>
          </a:p>
        </p:txBody>
      </p:sp>
      <p:pic>
        <p:nvPicPr>
          <p:cNvPr id="27" name="Picture 26" descr="&quot;&quot;">
            <a:extLst>
              <a:ext uri="{FF2B5EF4-FFF2-40B4-BE49-F238E27FC236}">
                <a16:creationId xmlns:a16="http://schemas.microsoft.com/office/drawing/2014/main" id="{A2F275DB-A0AD-0143-AF80-F3A41A56B3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08676" y="1024211"/>
            <a:ext cx="545131" cy="545131"/>
          </a:xfrm>
          <a:prstGeom prst="rect">
            <a:avLst/>
          </a:prstGeom>
        </p:spPr>
      </p:pic>
      <p:pic>
        <p:nvPicPr>
          <p:cNvPr id="37" name="Picture 36" descr="&quot;&quot;">
            <a:extLst>
              <a:ext uri="{FF2B5EF4-FFF2-40B4-BE49-F238E27FC236}">
                <a16:creationId xmlns:a16="http://schemas.microsoft.com/office/drawing/2014/main" id="{F2FD1228-5240-B844-B5AB-F3F69A45CDA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17163" y="1613370"/>
            <a:ext cx="482487" cy="482487"/>
          </a:xfrm>
          <a:prstGeom prst="rect">
            <a:avLst/>
          </a:prstGeom>
        </p:spPr>
      </p:pic>
      <p:sp>
        <p:nvSpPr>
          <p:cNvPr id="2" name="Content Placeholder 2">
            <a:extLst>
              <a:ext uri="{FF2B5EF4-FFF2-40B4-BE49-F238E27FC236}">
                <a16:creationId xmlns:a16="http://schemas.microsoft.com/office/drawing/2014/main" id="{732ED967-487D-8A73-6453-359B65E18790}"/>
              </a:ext>
            </a:extLst>
          </p:cNvPr>
          <p:cNvSpPr txBox="1">
            <a:spLocks/>
          </p:cNvSpPr>
          <p:nvPr/>
        </p:nvSpPr>
        <p:spPr>
          <a:xfrm>
            <a:off x="509373" y="1192717"/>
            <a:ext cx="10722253" cy="28873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DC4405"/>
              </a:buClr>
              <a:buFont typeface="Courier New" panose="02070309020205020404" pitchFamily="49" charset="0"/>
              <a:buChar char="o"/>
              <a:defRPr sz="2000" kern="1200" baseline="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DC4405"/>
              </a:buClr>
              <a:buFont typeface="Courier New" panose="02070309020205020404" pitchFamily="49" charset="0"/>
              <a:buChar char="o"/>
              <a:defRPr sz="1800" b="0" i="0" u="none" kern="1200" baseline="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DC4405"/>
              </a:buClr>
              <a:buFont typeface="Courier New" panose="02070309020205020404" pitchFamily="49" charset="0"/>
              <a:buChar char="o"/>
              <a:defRPr sz="1600" kern="1200" baseline="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DC4405"/>
              </a:buClr>
              <a:buFont typeface="Courier New" panose="02070309020205020404" pitchFamily="49" charset="0"/>
              <a:buChar char="o"/>
              <a:defRPr sz="11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indent="-285744">
              <a:spcBef>
                <a:spcPts val="1200"/>
              </a:spcBef>
              <a:buSzPct val="100000"/>
              <a:buBlip>
                <a:blip r:embed="rId5"/>
              </a:buBlip>
            </a:pPr>
            <a:r>
              <a:rPr lang="en-US" sz="2400" dirty="0">
                <a:latin typeface="Gill Sans" charset="0"/>
                <a:ea typeface="Gill Sans" charset="0"/>
                <a:cs typeface="Gill Sans" charset="0"/>
              </a:rPr>
              <a:t>You can raise your hand or put your questions in the chat</a:t>
            </a:r>
          </a:p>
          <a:p>
            <a:pPr marL="285744" indent="-285744">
              <a:spcBef>
                <a:spcPts val="1200"/>
              </a:spcBef>
              <a:buSzPct val="100000"/>
              <a:buBlip>
                <a:blip r:embed="rId5"/>
              </a:buBlip>
            </a:pPr>
            <a:r>
              <a:rPr lang="en-US" sz="2400" dirty="0">
                <a:latin typeface="Gill Sans" charset="0"/>
                <a:ea typeface="Gill Sans" charset="0"/>
                <a:cs typeface="Gill Sans" charset="0"/>
              </a:rPr>
              <a:t>The forum </a:t>
            </a:r>
            <a:r>
              <a:rPr lang="en-US" sz="2400">
                <a:latin typeface="Gill Sans" charset="0"/>
                <a:ea typeface="Gill Sans" charset="0"/>
                <a:cs typeface="Gill Sans" charset="0"/>
              </a:rPr>
              <a:t>is recorded</a:t>
            </a:r>
          </a:p>
          <a:p>
            <a:pPr marL="285744" indent="-285744">
              <a:spcBef>
                <a:spcPts val="1200"/>
              </a:spcBef>
              <a:buSzPct val="100000"/>
              <a:buBlip>
                <a:blip r:embed="rId5"/>
              </a:buBlip>
            </a:pPr>
            <a:r>
              <a:rPr lang="en-US" sz="2400">
                <a:ea typeface="+mn-lt"/>
                <a:cs typeface="+mn-lt"/>
              </a:rPr>
              <a:t>You </a:t>
            </a:r>
            <a:r>
              <a:rPr lang="en-US" sz="2400" dirty="0">
                <a:ea typeface="+mn-lt"/>
                <a:cs typeface="+mn-lt"/>
              </a:rPr>
              <a:t>can find the recording and slides for the monthly meetings the UHR Calendar and Communications website: </a:t>
            </a:r>
            <a:r>
              <a:rPr lang="en-US" sz="2400" dirty="0">
                <a:solidFill>
                  <a:srgbClr val="00859B"/>
                </a:solidFill>
                <a:ea typeface="+mn-lt"/>
                <a:cs typeface="+mn-lt"/>
                <a:hlinkClick r:id="rId6">
                  <a:extLst>
                    <a:ext uri="{A12FA001-AC4F-418D-AE19-62706E023703}">
                      <ahyp:hlinkClr xmlns:ahyp="http://schemas.microsoft.com/office/drawing/2018/hyperlinkcolor" xmlns="" val="tx"/>
                    </a:ext>
                  </a:extLst>
                </a:hlinkClick>
              </a:rPr>
              <a:t>https://hr.oregonstate.edu/calendar-and-communications</a:t>
            </a:r>
            <a:r>
              <a:rPr lang="en-US" sz="2400" dirty="0">
                <a:solidFill>
                  <a:srgbClr val="00859B"/>
                </a:solidFill>
                <a:ea typeface="+mn-lt"/>
                <a:cs typeface="+mn-lt"/>
              </a:rPr>
              <a:t> </a:t>
            </a:r>
            <a:r>
              <a:rPr lang="en-US" sz="2400" dirty="0">
                <a:ea typeface="+mn-lt"/>
                <a:cs typeface="+mn-lt"/>
              </a:rPr>
              <a:t>(links and topics for future forums are also listed there)</a:t>
            </a:r>
            <a:endParaRPr lang="en-US" dirty="0">
              <a:ea typeface="+mn-lt"/>
              <a:cs typeface="+mn-lt"/>
            </a:endParaRPr>
          </a:p>
          <a:p>
            <a:pPr marL="285115" indent="-285115">
              <a:spcBef>
                <a:spcPts val="1200"/>
              </a:spcBef>
              <a:buSzPct val="100000"/>
              <a:buBlip>
                <a:blip r:embed="rId5"/>
              </a:buBlip>
            </a:pPr>
            <a:endParaRPr lang="en-US" sz="2400" dirty="0">
              <a:latin typeface="Gill Sans" charset="0"/>
              <a:ea typeface="Gill Sans" charset="0"/>
              <a:cs typeface="Gill Sans" charset="0"/>
            </a:endParaRPr>
          </a:p>
        </p:txBody>
      </p:sp>
      <p:pic>
        <p:nvPicPr>
          <p:cNvPr id="3" name="Picture 2">
            <a:extLst>
              <a:ext uri="{FF2B5EF4-FFF2-40B4-BE49-F238E27FC236}">
                <a16:creationId xmlns:a16="http://schemas.microsoft.com/office/drawing/2014/main" id="{7E371D3B-3616-1A22-5A76-56F2A2421013}"/>
              </a:ext>
            </a:extLst>
          </p:cNvPr>
          <p:cNvPicPr>
            <a:picLocks noChangeAspect="1"/>
          </p:cNvPicPr>
          <p:nvPr/>
        </p:nvPicPr>
        <p:blipFill>
          <a:blip r:embed="rId7"/>
          <a:stretch>
            <a:fillRect/>
          </a:stretch>
        </p:blipFill>
        <p:spPr>
          <a:xfrm>
            <a:off x="10030965" y="2533207"/>
            <a:ext cx="561533" cy="561533"/>
          </a:xfrm>
          <a:prstGeom prst="rect">
            <a:avLst/>
          </a:prstGeom>
        </p:spPr>
      </p:pic>
    </p:spTree>
    <p:extLst>
      <p:ext uri="{BB962C8B-B14F-4D97-AF65-F5344CB8AC3E}">
        <p14:creationId xmlns:p14="http://schemas.microsoft.com/office/powerpoint/2010/main" val="251446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a:t>Agenda</a:t>
            </a:r>
          </a:p>
        </p:txBody>
      </p:sp>
      <p:pic>
        <p:nvPicPr>
          <p:cNvPr id="6" name="Picture Placeholder 5" descr="&quot;&quot;"/>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t="63" b="63"/>
          <a:stretch>
            <a:fillRect/>
          </a:stretch>
        </p:blipFill>
        <p:spPr>
          <a:xfrm>
            <a:off x="625481" y="649834"/>
            <a:ext cx="504121" cy="504122"/>
          </a:xfrm>
        </p:spPr>
      </p:pic>
      <p:sp>
        <p:nvSpPr>
          <p:cNvPr id="4" name="Content Placeholder 2">
            <a:extLst>
              <a:ext uri="{FF2B5EF4-FFF2-40B4-BE49-F238E27FC236}">
                <a16:creationId xmlns:a16="http://schemas.microsoft.com/office/drawing/2014/main" id="{13923E9E-B63C-E87E-A001-0A00AA0D2A77}"/>
              </a:ext>
            </a:extLst>
          </p:cNvPr>
          <p:cNvSpPr txBox="1">
            <a:spLocks/>
          </p:cNvSpPr>
          <p:nvPr/>
        </p:nvSpPr>
        <p:spPr>
          <a:xfrm>
            <a:off x="1474237" y="1306654"/>
            <a:ext cx="9879564" cy="51878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DC4405"/>
              </a:buClr>
              <a:buFont typeface="Courier New" panose="02070309020205020404" pitchFamily="49" charset="0"/>
              <a:buChar char="o"/>
              <a:defRPr sz="2000" kern="1200" baseline="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DC4405"/>
              </a:buClr>
              <a:buFont typeface="Courier New" panose="02070309020205020404" pitchFamily="49" charset="0"/>
              <a:buChar char="o"/>
              <a:defRPr sz="1800" b="0" i="0" u="none" kern="1200" baseline="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DC4405"/>
              </a:buClr>
              <a:buFont typeface="Courier New" panose="02070309020205020404" pitchFamily="49" charset="0"/>
              <a:buChar char="o"/>
              <a:defRPr sz="1600" kern="1200" baseline="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DC4405"/>
              </a:buClr>
              <a:buFont typeface="Courier New" panose="02070309020205020404" pitchFamily="49" charset="0"/>
              <a:buChar char="o"/>
              <a:defRPr sz="11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115" marR="0" lvl="0" indent="-285115" algn="l" defTabSz="914400" rtl="0" eaLnBrk="1" fontAlgn="auto" latinLnBrk="0" hangingPunct="1">
              <a:lnSpc>
                <a:spcPct val="100000"/>
              </a:lnSpc>
              <a:spcBef>
                <a:spcPts val="1200"/>
              </a:spcBef>
              <a:spcAft>
                <a:spcPts val="0"/>
              </a:spcAft>
              <a:buClrTx/>
              <a:buSzPct val="100000"/>
              <a:buFontTx/>
              <a:buBlip>
                <a:blip r:embed="rId4"/>
              </a:buBlip>
              <a:tabLst/>
              <a:defRPr/>
            </a:pPr>
            <a:r>
              <a:rPr kumimoji="0" lang="en-US" sz="2400" b="0" i="0" u="none" strike="noStrike" kern="1200" cap="none" spc="0" normalizeH="0" baseline="0" noProof="0" dirty="0">
                <a:ln>
                  <a:noFill/>
                </a:ln>
                <a:solidFill>
                  <a:prstClr val="black"/>
                </a:solidFill>
                <a:effectLst/>
                <a:uLnTx/>
                <a:uFillTx/>
                <a:latin typeface="Gill Sans"/>
                <a:ea typeface="Gill Sans" charset="0"/>
                <a:cs typeface="Gill Sans" charset="0"/>
              </a:rPr>
              <a:t>Announcements</a:t>
            </a:r>
          </a:p>
          <a:p>
            <a:pPr marL="285115" marR="0" lvl="0" indent="-285115" algn="l" defTabSz="914400" rtl="0" eaLnBrk="1" fontAlgn="auto" latinLnBrk="0" hangingPunct="1">
              <a:lnSpc>
                <a:spcPct val="100000"/>
              </a:lnSpc>
              <a:spcBef>
                <a:spcPts val="1200"/>
              </a:spcBef>
              <a:spcAft>
                <a:spcPts val="0"/>
              </a:spcAft>
              <a:buClrTx/>
              <a:buSzPct val="100000"/>
              <a:buFontTx/>
              <a:buBlip>
                <a:blip r:embed="rId4"/>
              </a:buBlip>
              <a:tabLst/>
              <a:defRPr/>
            </a:pPr>
            <a:r>
              <a:rPr kumimoji="0" lang="en-US" sz="2400" b="0" i="0" u="none" strike="noStrike" kern="1200" cap="none" spc="0" normalizeH="0" baseline="0" noProof="0" dirty="0">
                <a:ln>
                  <a:noFill/>
                </a:ln>
                <a:solidFill>
                  <a:prstClr val="black"/>
                </a:solidFill>
                <a:effectLst/>
                <a:uLnTx/>
                <a:uFillTx/>
                <a:latin typeface="Gill Sans"/>
                <a:ea typeface="Gill Sans" charset="0"/>
                <a:cs typeface="Gill Sans" charset="0"/>
              </a:rPr>
              <a:t>New year training offerings for employees and supervisors</a:t>
            </a:r>
          </a:p>
          <a:p>
            <a:pPr marL="285115" marR="0" lvl="0" indent="-285115" algn="l" defTabSz="914400" rtl="0" eaLnBrk="1" fontAlgn="auto" latinLnBrk="0" hangingPunct="1">
              <a:lnSpc>
                <a:spcPct val="100000"/>
              </a:lnSpc>
              <a:spcBef>
                <a:spcPts val="1200"/>
              </a:spcBef>
              <a:spcAft>
                <a:spcPts val="0"/>
              </a:spcAft>
              <a:buClrTx/>
              <a:buSzPct val="100000"/>
              <a:buFontTx/>
              <a:buBlip>
                <a:blip r:embed="rId4"/>
              </a:buBlip>
              <a:tabLst/>
              <a:defRPr/>
            </a:pPr>
            <a:r>
              <a:rPr kumimoji="0" lang="en-US" sz="2400" b="0" i="0" u="none" strike="noStrike" kern="1200" cap="none" spc="0" normalizeH="0" baseline="0" noProof="0" dirty="0">
                <a:ln>
                  <a:noFill/>
                </a:ln>
                <a:solidFill>
                  <a:prstClr val="black"/>
                </a:solidFill>
                <a:effectLst/>
                <a:uLnTx/>
                <a:uFillTx/>
                <a:latin typeface="Gill Sans"/>
                <a:ea typeface="Gill Sans" charset="0"/>
                <a:cs typeface="Gill Sans" charset="0"/>
              </a:rPr>
              <a:t>ACA and 1095C update/timeline</a:t>
            </a:r>
          </a:p>
          <a:p>
            <a:pPr marL="285115" marR="0" lvl="0" indent="-285115" algn="l" defTabSz="914400" rtl="0" eaLnBrk="1" fontAlgn="auto" latinLnBrk="0" hangingPunct="1">
              <a:lnSpc>
                <a:spcPct val="100000"/>
              </a:lnSpc>
              <a:spcBef>
                <a:spcPts val="1200"/>
              </a:spcBef>
              <a:spcAft>
                <a:spcPts val="0"/>
              </a:spcAft>
              <a:buClrTx/>
              <a:buSzPct val="100000"/>
              <a:buFontTx/>
              <a:buBlip>
                <a:blip r:embed="rId4"/>
              </a:buBlip>
              <a:tabLst/>
              <a:defRPr/>
            </a:pPr>
            <a:r>
              <a:rPr kumimoji="0" lang="en-US" sz="2400" b="0" i="0" u="none" strike="noStrike" kern="1200" cap="none" spc="0" normalizeH="0" baseline="0" noProof="0" dirty="0">
                <a:ln>
                  <a:noFill/>
                </a:ln>
                <a:solidFill>
                  <a:prstClr val="black"/>
                </a:solidFill>
                <a:effectLst/>
                <a:uLnTx/>
                <a:uFillTx/>
                <a:latin typeface="Gill Sans"/>
                <a:ea typeface="Gill Sans" charset="0"/>
                <a:cs typeface="Gill Sans" charset="0"/>
              </a:rPr>
              <a:t>W-2/W-4 update/timeline</a:t>
            </a:r>
            <a:endParaRPr lang="en-US" sz="2400" dirty="0">
              <a:solidFill>
                <a:prstClr val="black"/>
              </a:solidFill>
              <a:latin typeface="Gill Sans"/>
              <a:ea typeface="Gill Sans" charset="0"/>
              <a:cs typeface="Gill Sans" charset="0"/>
            </a:endParaRPr>
          </a:p>
          <a:p>
            <a:pPr marL="285115" marR="0" lvl="0" indent="-285115" algn="l" defTabSz="914400" rtl="0" eaLnBrk="1" fontAlgn="auto" latinLnBrk="0" hangingPunct="1">
              <a:lnSpc>
                <a:spcPct val="100000"/>
              </a:lnSpc>
              <a:spcBef>
                <a:spcPts val="1200"/>
              </a:spcBef>
              <a:spcAft>
                <a:spcPts val="0"/>
              </a:spcAft>
              <a:buClrTx/>
              <a:buSzPct val="100000"/>
              <a:buFontTx/>
              <a:buBlip>
                <a:blip r:embed="rId4"/>
              </a:buBlip>
              <a:tabLst/>
              <a:defRPr/>
            </a:pPr>
            <a:r>
              <a:rPr lang="en-US" sz="2400" dirty="0">
                <a:solidFill>
                  <a:prstClr val="black"/>
                </a:solidFill>
                <a:latin typeface="Gill Sans"/>
                <a:ea typeface="Gill Sans" charset="0"/>
                <a:cs typeface="Gill Sans" charset="0"/>
              </a:rPr>
              <a:t>Meet the Benefits team</a:t>
            </a:r>
          </a:p>
          <a:p>
            <a:pPr marL="285115" marR="0" lvl="0" indent="-285115" algn="l" defTabSz="914400" rtl="0" eaLnBrk="1" fontAlgn="auto" latinLnBrk="0" hangingPunct="1">
              <a:lnSpc>
                <a:spcPct val="100000"/>
              </a:lnSpc>
              <a:spcBef>
                <a:spcPts val="1200"/>
              </a:spcBef>
              <a:spcAft>
                <a:spcPts val="0"/>
              </a:spcAft>
              <a:buClrTx/>
              <a:buSzPct val="100000"/>
              <a:buFontTx/>
              <a:buBlip>
                <a:blip r:embed="rId4"/>
              </a:buBlip>
              <a:tabLst/>
              <a:defRPr/>
            </a:pPr>
            <a:r>
              <a:rPr lang="en-US" sz="2400" dirty="0">
                <a:solidFill>
                  <a:prstClr val="black"/>
                </a:solidFill>
                <a:latin typeface="Gill Sans"/>
                <a:ea typeface="Gill Sans" charset="0"/>
                <a:cs typeface="Gill Sans" charset="0"/>
              </a:rPr>
              <a:t>Updated Benefits Summaries</a:t>
            </a:r>
          </a:p>
        </p:txBody>
      </p:sp>
    </p:spTree>
    <p:extLst>
      <p:ext uri="{BB962C8B-B14F-4D97-AF65-F5344CB8AC3E}">
        <p14:creationId xmlns:p14="http://schemas.microsoft.com/office/powerpoint/2010/main" val="4231928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Announcements</a:t>
            </a:r>
          </a:p>
        </p:txBody>
      </p:sp>
      <p:sp>
        <p:nvSpPr>
          <p:cNvPr id="4" name="Content Placeholder 2">
            <a:extLst>
              <a:ext uri="{FF2B5EF4-FFF2-40B4-BE49-F238E27FC236}">
                <a16:creationId xmlns:a16="http://schemas.microsoft.com/office/drawing/2014/main" id="{13923E9E-B63C-E87E-A001-0A00AA0D2A77}"/>
              </a:ext>
            </a:extLst>
          </p:cNvPr>
          <p:cNvSpPr txBox="1">
            <a:spLocks/>
          </p:cNvSpPr>
          <p:nvPr/>
        </p:nvSpPr>
        <p:spPr>
          <a:xfrm>
            <a:off x="1301099" y="1493927"/>
            <a:ext cx="9879562" cy="52279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DC4405"/>
              </a:buClr>
              <a:buFont typeface="Courier New" panose="02070309020205020404" pitchFamily="49" charset="0"/>
              <a:buChar char="o"/>
              <a:defRPr sz="2000" kern="1200" baseline="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DC4405"/>
              </a:buClr>
              <a:buFont typeface="Courier New" panose="02070309020205020404" pitchFamily="49" charset="0"/>
              <a:buChar char="o"/>
              <a:defRPr sz="1800" b="0" i="0" u="none" kern="1200" baseline="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DC4405"/>
              </a:buClr>
              <a:buFont typeface="Courier New" panose="02070309020205020404" pitchFamily="49" charset="0"/>
              <a:buChar char="o"/>
              <a:defRPr sz="1600" kern="1200" baseline="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DC4405"/>
              </a:buClr>
              <a:buFont typeface="Courier New" panose="02070309020205020404" pitchFamily="49" charset="0"/>
              <a:buChar char="o"/>
              <a:defRPr sz="11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115" indent="-285115">
              <a:spcBef>
                <a:spcPts val="1200"/>
              </a:spcBef>
              <a:buSzPct val="100000"/>
              <a:buBlip>
                <a:blip r:embed="rId3"/>
              </a:buBlip>
            </a:pPr>
            <a:r>
              <a:rPr lang="en-US" dirty="0">
                <a:solidFill>
                  <a:srgbClr val="00859B"/>
                </a:solidFill>
                <a:ea typeface="Verdana"/>
                <a:hlinkClick r:id="rId4">
                  <a:extLst>
                    <a:ext uri="{A12FA001-AC4F-418D-AE19-62706E023703}">
                      <ahyp:hlinkClr xmlns:ahyp="http://schemas.microsoft.com/office/drawing/2018/hyperlinkcolor" xmlns="" val="tx"/>
                    </a:ext>
                  </a:extLst>
                </a:hlinkClick>
              </a:rPr>
              <a:t>Lyra Health</a:t>
            </a:r>
            <a:r>
              <a:rPr lang="en-US" dirty="0">
                <a:solidFill>
                  <a:srgbClr val="00859B"/>
                </a:solidFill>
                <a:ea typeface="Verdana"/>
              </a:rPr>
              <a:t> </a:t>
            </a:r>
            <a:r>
              <a:rPr lang="en-US" dirty="0">
                <a:ea typeface="Verdana"/>
              </a:rPr>
              <a:t>is now available to employees and their dependents (not tied to PEBB eligibility)</a:t>
            </a:r>
          </a:p>
          <a:p>
            <a:pPr marL="0" indent="0">
              <a:spcBef>
                <a:spcPts val="1200"/>
              </a:spcBef>
              <a:buSzPct val="100000"/>
              <a:buNone/>
            </a:pPr>
            <a:endParaRPr lang="en-US" dirty="0">
              <a:ea typeface="Verdana"/>
            </a:endParaRPr>
          </a:p>
          <a:p>
            <a:pPr marL="285115" indent="-285115">
              <a:spcBef>
                <a:spcPts val="1200"/>
              </a:spcBef>
              <a:buSzPct val="100000"/>
              <a:buBlip>
                <a:blip r:embed="rId3"/>
              </a:buBlip>
            </a:pPr>
            <a:r>
              <a:rPr lang="en-US" dirty="0">
                <a:effectLst/>
                <a:ea typeface="Calibri" panose="020F0502020204030204" pitchFamily="34" charset="0"/>
              </a:rPr>
              <a:t>Instructor Pool guidance is now available on our Recruitment and Selection Resources </a:t>
            </a:r>
            <a:r>
              <a:rPr lang="en-US" dirty="0">
                <a:solidFill>
                  <a:srgbClr val="00859B"/>
                </a:solidFill>
                <a:effectLst/>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webpage</a:t>
            </a:r>
            <a:endParaRPr lang="en-US" dirty="0">
              <a:solidFill>
                <a:srgbClr val="00859B"/>
              </a:solidFill>
              <a:effectLst/>
              <a:ea typeface="Calibri" panose="020F0502020204030204" pitchFamily="34" charset="0"/>
              <a:cs typeface="Calibri" panose="020F0502020204030204" pitchFamily="34" charset="0"/>
            </a:endParaRPr>
          </a:p>
          <a:p>
            <a:pPr marL="0" indent="0">
              <a:spcBef>
                <a:spcPts val="1200"/>
              </a:spcBef>
              <a:buSzPct val="100000"/>
              <a:buNone/>
            </a:pPr>
            <a:endParaRPr lang="en-US" dirty="0">
              <a:solidFill>
                <a:srgbClr val="00859B"/>
              </a:solidFill>
              <a:effectLst/>
              <a:ea typeface="Calibri" panose="020F0502020204030204" pitchFamily="34" charset="0"/>
              <a:cs typeface="Calibri" panose="020F0502020204030204" pitchFamily="34" charset="0"/>
            </a:endParaRPr>
          </a:p>
          <a:p>
            <a:pPr marL="285115" indent="-285115">
              <a:spcBef>
                <a:spcPts val="1200"/>
              </a:spcBef>
              <a:buSzPct val="100000"/>
              <a:buBlip>
                <a:blip r:embed="rId3"/>
              </a:buBlip>
            </a:pPr>
            <a:r>
              <a:rPr lang="en-US" dirty="0">
                <a:effectLst/>
                <a:ea typeface="Kievit Offc" panose="020B0504030101020102" pitchFamily="34" charset="0"/>
                <a:cs typeface="Kievit Offc" panose="020B0504030101020102" pitchFamily="34" charset="0"/>
              </a:rPr>
              <a:t>We have a new "Remote or Hybrid option" field for our postings and an associated search option on the jobs page</a:t>
            </a:r>
          </a:p>
          <a:p>
            <a:pPr marL="0" indent="0">
              <a:spcBef>
                <a:spcPts val="1200"/>
              </a:spcBef>
              <a:buSzPct val="100000"/>
              <a:buNone/>
            </a:pPr>
            <a:endParaRPr lang="en-US" dirty="0">
              <a:solidFill>
                <a:srgbClr val="D73F09"/>
              </a:solidFill>
              <a:ea typeface="Verdana"/>
            </a:endParaRPr>
          </a:p>
          <a:p>
            <a:pPr marL="285115" indent="-285115">
              <a:spcBef>
                <a:spcPts val="1200"/>
              </a:spcBef>
              <a:buSzPct val="100000"/>
              <a:buBlip>
                <a:blip r:embed="rId3"/>
              </a:buBlip>
            </a:pPr>
            <a:r>
              <a:rPr lang="en-US" dirty="0">
                <a:effectLst/>
                <a:ea typeface="Calibri" panose="020F0502020204030204" pitchFamily="34" charset="0"/>
              </a:rPr>
              <a:t>PERS on-campus presentations on Feb</a:t>
            </a:r>
            <a:r>
              <a:rPr lang="en-US" dirty="0">
                <a:ea typeface="Calibri" panose="020F0502020204030204" pitchFamily="34" charset="0"/>
              </a:rPr>
              <a:t>ruary</a:t>
            </a:r>
            <a:r>
              <a:rPr lang="en-US" dirty="0">
                <a:effectLst/>
                <a:ea typeface="Calibri" panose="020F0502020204030204" pitchFamily="34" charset="0"/>
              </a:rPr>
              <a:t> 27 in MU 104</a:t>
            </a:r>
          </a:p>
          <a:p>
            <a:pPr marL="742315" lvl="1" indent="-285115">
              <a:spcBef>
                <a:spcPts val="1200"/>
              </a:spcBef>
              <a:buSzPct val="100000"/>
              <a:buBlip>
                <a:blip r:embed="rId3"/>
              </a:buBlip>
            </a:pPr>
            <a:r>
              <a:rPr lang="en-US" dirty="0">
                <a:effectLst/>
                <a:ea typeface="Calibri" panose="020F0502020204030204" pitchFamily="34" charset="0"/>
              </a:rPr>
              <a:t>9:00-11:00:  All About OPSRP (for OPSRP members only)</a:t>
            </a:r>
          </a:p>
          <a:p>
            <a:pPr marL="742315" lvl="1" indent="-285115">
              <a:spcBef>
                <a:spcPts val="1200"/>
              </a:spcBef>
              <a:buSzPct val="100000"/>
              <a:buBlip>
                <a:blip r:embed="rId3"/>
              </a:buBlip>
            </a:pPr>
            <a:r>
              <a:rPr lang="en-US" dirty="0">
                <a:effectLst/>
                <a:ea typeface="Calibri" panose="020F0502020204030204" pitchFamily="34" charset="0"/>
              </a:rPr>
              <a:t>1:00-3:00: Retirement Readiness (for Tier members within three years of retirement)</a:t>
            </a:r>
            <a:endParaRPr lang="en-US" dirty="0">
              <a:effectLst/>
              <a:ea typeface="Verdana"/>
            </a:endParaRPr>
          </a:p>
        </p:txBody>
      </p:sp>
      <p:pic>
        <p:nvPicPr>
          <p:cNvPr id="7" name="Picture Placeholder 6">
            <a:extLst>
              <a:ext uri="{FF2B5EF4-FFF2-40B4-BE49-F238E27FC236}">
                <a16:creationId xmlns:a16="http://schemas.microsoft.com/office/drawing/2014/main" id="{5A6ABB2F-85E0-3BB7-8B75-C8AD0538C049}"/>
              </a:ext>
            </a:extLst>
          </p:cNvPr>
          <p:cNvPicPr>
            <a:picLocks noGrp="1" noChangeAspect="1"/>
          </p:cNvPicPr>
          <p:nvPr>
            <p:ph type="pic" sz="quarter" idx="10"/>
          </p:nvPr>
        </p:nvPicPr>
        <p:blipFill>
          <a:blip r:embed="rId6"/>
          <a:srcRect l="228" r="228"/>
          <a:stretch>
            <a:fillRect/>
          </a:stretch>
        </p:blipFill>
        <p:spPr>
          <a:xfrm>
            <a:off x="602170" y="589436"/>
            <a:ext cx="583481" cy="583483"/>
          </a:xfrm>
          <a:prstGeom prst="rect">
            <a:avLst/>
          </a:prstGeom>
        </p:spPr>
      </p:pic>
    </p:spTree>
    <p:extLst>
      <p:ext uri="{BB962C8B-B14F-4D97-AF65-F5344CB8AC3E}">
        <p14:creationId xmlns:p14="http://schemas.microsoft.com/office/powerpoint/2010/main" val="3814658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More Announcements!</a:t>
            </a:r>
          </a:p>
        </p:txBody>
      </p:sp>
      <p:sp>
        <p:nvSpPr>
          <p:cNvPr id="4" name="Content Placeholder 2">
            <a:extLst>
              <a:ext uri="{FF2B5EF4-FFF2-40B4-BE49-F238E27FC236}">
                <a16:creationId xmlns:a16="http://schemas.microsoft.com/office/drawing/2014/main" id="{13923E9E-B63C-E87E-A001-0A00AA0D2A77}"/>
              </a:ext>
            </a:extLst>
          </p:cNvPr>
          <p:cNvSpPr txBox="1">
            <a:spLocks/>
          </p:cNvSpPr>
          <p:nvPr/>
        </p:nvSpPr>
        <p:spPr>
          <a:xfrm>
            <a:off x="1380229" y="1326874"/>
            <a:ext cx="10700401" cy="52279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DC4405"/>
              </a:buClr>
              <a:buFont typeface="Courier New" panose="02070309020205020404" pitchFamily="49" charset="0"/>
              <a:buChar char="o"/>
              <a:defRPr sz="2000" kern="1200" baseline="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DC4405"/>
              </a:buClr>
              <a:buFont typeface="Courier New" panose="02070309020205020404" pitchFamily="49" charset="0"/>
              <a:buChar char="o"/>
              <a:defRPr sz="1800" b="0" i="0" u="none" kern="1200" baseline="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DC4405"/>
              </a:buClr>
              <a:buFont typeface="Courier New" panose="02070309020205020404" pitchFamily="49" charset="0"/>
              <a:buChar char="o"/>
              <a:defRPr sz="1600" kern="1200" baseline="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DC4405"/>
              </a:buClr>
              <a:buFont typeface="Courier New" panose="02070309020205020404" pitchFamily="49" charset="0"/>
              <a:buChar char="o"/>
              <a:defRPr sz="11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115" indent="-285115">
              <a:spcBef>
                <a:spcPts val="1200"/>
              </a:spcBef>
              <a:buSzPct val="100000"/>
              <a:buBlip>
                <a:blip r:embed="rId3"/>
              </a:buBlip>
            </a:pPr>
            <a:r>
              <a:rPr lang="en-US" sz="1800" dirty="0">
                <a:ea typeface="Verdana"/>
              </a:rPr>
              <a:t>OSU Employee Appreciation Night on Sunday 4/21/24 at Patricia </a:t>
            </a:r>
            <a:r>
              <a:rPr lang="en-US" sz="1800" dirty="0" err="1">
                <a:ea typeface="Verdana"/>
              </a:rPr>
              <a:t>Valian</a:t>
            </a:r>
            <a:r>
              <a:rPr lang="en-US" sz="1800" dirty="0">
                <a:ea typeface="Verdana"/>
              </a:rPr>
              <a:t> </a:t>
            </a:r>
            <a:r>
              <a:rPr lang="en-US" sz="1800" dirty="0" err="1">
                <a:ea typeface="Verdana"/>
              </a:rPr>
              <a:t>Reser</a:t>
            </a:r>
            <a:r>
              <a:rPr lang="en-US" sz="1800" dirty="0">
                <a:ea typeface="Verdana"/>
              </a:rPr>
              <a:t> Center for the Creative Arts (</a:t>
            </a:r>
            <a:r>
              <a:rPr lang="en-US" sz="1800" dirty="0" err="1">
                <a:ea typeface="Verdana"/>
              </a:rPr>
              <a:t>PRAx</a:t>
            </a:r>
            <a:r>
              <a:rPr lang="en-US" sz="1800" dirty="0">
                <a:ea typeface="Verdana"/>
              </a:rPr>
              <a:t>) hosted by the Office of University Human Resources. This event is for all OSU employees and their families! </a:t>
            </a:r>
            <a:r>
              <a:rPr lang="en-US" sz="1800" dirty="0">
                <a:ea typeface="Calibri" panose="020F0502020204030204" pitchFamily="34" charset="0"/>
              </a:rPr>
              <a:t>Tickets for employees are at </a:t>
            </a:r>
            <a:r>
              <a:rPr lang="en-US" sz="1800" b="1" dirty="0">
                <a:ea typeface="Calibri" panose="020F0502020204030204" pitchFamily="34" charset="0"/>
              </a:rPr>
              <a:t>reduced price of $5 </a:t>
            </a:r>
            <a:r>
              <a:rPr lang="en-US" sz="1800" dirty="0">
                <a:ea typeface="Calibri" panose="020F0502020204030204" pitchFamily="34" charset="0"/>
              </a:rPr>
              <a:t>with no ticket limit.</a:t>
            </a:r>
            <a:endParaRPr lang="en-US" sz="1800" dirty="0">
              <a:effectLst/>
              <a:ea typeface="Calibri" panose="020F0502020204030204" pitchFamily="34" charset="0"/>
            </a:endParaRPr>
          </a:p>
          <a:p>
            <a:pPr marL="742315" lvl="1" indent="-285115">
              <a:spcBef>
                <a:spcPts val="1200"/>
              </a:spcBef>
              <a:buSzPct val="100000"/>
              <a:buBlip>
                <a:blip r:embed="rId3"/>
              </a:buBlip>
            </a:pPr>
            <a:r>
              <a:rPr lang="en-US" sz="1600" dirty="0">
                <a:ea typeface="Calibri" panose="020F0502020204030204" pitchFamily="34" charset="0"/>
              </a:rPr>
              <a:t>Family-friendly/employee appreciation activities including a scavenger hunt, a photobooth, and complimentary beverages and desserts will be in a designated OSU employees-only reception room between 6-7pm</a:t>
            </a:r>
          </a:p>
          <a:p>
            <a:pPr marL="742315" lvl="1" indent="-285115">
              <a:spcBef>
                <a:spcPts val="1200"/>
              </a:spcBef>
              <a:buSzPct val="100000"/>
              <a:buBlip>
                <a:blip r:embed="rId3"/>
              </a:buBlip>
            </a:pPr>
            <a:r>
              <a:rPr lang="en-US" sz="1600" dirty="0">
                <a:effectLst/>
                <a:ea typeface="Calibri" panose="020F0502020204030204" pitchFamily="34" charset="0"/>
              </a:rPr>
              <a:t>The </a:t>
            </a:r>
            <a:r>
              <a:rPr lang="en-US" sz="1600" u="sng" dirty="0" err="1">
                <a:solidFill>
                  <a:srgbClr val="00859B"/>
                </a:solidFill>
                <a:effectLst/>
                <a:ea typeface="Calibri" panose="020F0502020204030204" pitchFamily="34" charset="0"/>
                <a:hlinkClick r:id="rId4">
                  <a:extLst>
                    <a:ext uri="{A12FA001-AC4F-418D-AE19-62706E023703}">
                      <ahyp:hlinkClr xmlns:ahyp="http://schemas.microsoft.com/office/drawing/2018/hyperlinkcolor" xmlns="" val="tx"/>
                    </a:ext>
                  </a:extLst>
                </a:hlinkClick>
              </a:rPr>
              <a:t>Derina</a:t>
            </a:r>
            <a:r>
              <a:rPr lang="en-US" sz="1600" u="sng" dirty="0">
                <a:solidFill>
                  <a:srgbClr val="00859B"/>
                </a:solidFill>
                <a:effectLst/>
                <a:ea typeface="Calibri" panose="020F0502020204030204" pitchFamily="34" charset="0"/>
                <a:hlinkClick r:id="rId4">
                  <a:extLst>
                    <a:ext uri="{A12FA001-AC4F-418D-AE19-62706E023703}">
                      <ahyp:hlinkClr xmlns:ahyp="http://schemas.microsoft.com/office/drawing/2018/hyperlinkcolor" xmlns="" val="tx"/>
                    </a:ext>
                  </a:extLst>
                </a:hlinkClick>
              </a:rPr>
              <a:t> Harvey Band</a:t>
            </a:r>
            <a:r>
              <a:rPr lang="en-US" sz="1600" dirty="0">
                <a:effectLst/>
                <a:ea typeface="Calibri" panose="020F0502020204030204" pitchFamily="34" charset="0"/>
              </a:rPr>
              <a:t>, a Canadian Celtic rock sensation, will perform at 7pm</a:t>
            </a:r>
          </a:p>
          <a:p>
            <a:pPr marL="457200" lvl="1" indent="0">
              <a:spcBef>
                <a:spcPts val="1200"/>
              </a:spcBef>
              <a:buSzPct val="100000"/>
              <a:buNone/>
            </a:pPr>
            <a:endParaRPr lang="en-US" sz="1600" dirty="0">
              <a:effectLst/>
              <a:ea typeface="Calibri" panose="020F0502020204030204" pitchFamily="34" charset="0"/>
            </a:endParaRPr>
          </a:p>
          <a:p>
            <a:pPr marL="285115" indent="-285115">
              <a:spcBef>
                <a:spcPts val="1200"/>
              </a:spcBef>
              <a:buSzPct val="100000"/>
              <a:buBlip>
                <a:blip r:embed="rId3"/>
              </a:buBlip>
            </a:pPr>
            <a:r>
              <a:rPr lang="en-US" sz="1800" dirty="0">
                <a:solidFill>
                  <a:srgbClr val="00859B"/>
                </a:solidFill>
                <a:effectLst/>
                <a:ea typeface="Calibri" panose="020F0502020204030204" pitchFamily="34" charset="0"/>
                <a:hlinkClick r:id="rId5">
                  <a:extLst>
                    <a:ext uri="{A12FA001-AC4F-418D-AE19-62706E023703}">
                      <ahyp:hlinkClr xmlns:ahyp="http://schemas.microsoft.com/office/drawing/2018/hyperlinkcolor" xmlns="" val="tx"/>
                    </a:ext>
                  </a:extLst>
                </a:hlinkClick>
              </a:rPr>
              <a:t>Say Hey!</a:t>
            </a:r>
            <a:r>
              <a:rPr lang="en-US" sz="1800" dirty="0">
                <a:solidFill>
                  <a:srgbClr val="00859B"/>
                </a:solidFill>
                <a:effectLst/>
                <a:ea typeface="Calibri" panose="020F0502020204030204" pitchFamily="34" charset="0"/>
              </a:rPr>
              <a:t> </a:t>
            </a:r>
            <a:r>
              <a:rPr lang="en-US" sz="1800" dirty="0">
                <a:effectLst/>
                <a:ea typeface="Calibri" panose="020F0502020204030204" pitchFamily="34" charset="0"/>
              </a:rPr>
              <a:t>event hosted </a:t>
            </a:r>
            <a:r>
              <a:rPr lang="en-US" sz="1800" b="1" dirty="0">
                <a:effectLst/>
                <a:ea typeface="Calibri" panose="020F0502020204030204" pitchFamily="34" charset="0"/>
              </a:rPr>
              <a:t>at OSU on February 27</a:t>
            </a:r>
            <a:r>
              <a:rPr lang="en-US" sz="1800" dirty="0">
                <a:effectLst/>
                <a:ea typeface="Calibri" panose="020F0502020204030204" pitchFamily="34" charset="0"/>
              </a:rPr>
              <a:t> by the Portland Partners in Diversity</a:t>
            </a:r>
          </a:p>
          <a:p>
            <a:pPr marL="742315" lvl="1" indent="-285115">
              <a:spcBef>
                <a:spcPts val="1200"/>
              </a:spcBef>
              <a:buSzPct val="100000"/>
              <a:buBlip>
                <a:blip r:embed="rId3"/>
              </a:buBlip>
            </a:pPr>
            <a:r>
              <a:rPr lang="en-US" sz="1600" dirty="0">
                <a:ea typeface="Calibri" panose="020F0502020204030204" pitchFamily="34" charset="0"/>
              </a:rPr>
              <a:t>M</a:t>
            </a:r>
            <a:r>
              <a:rPr lang="en-US" sz="1600" dirty="0">
                <a:effectLst/>
                <a:ea typeface="Calibri" panose="020F0502020204030204" pitchFamily="34" charset="0"/>
              </a:rPr>
              <a:t>ulti-cultural networking event to help connect local businesses and community members with professionals of color who recently relocated to Oregon or southwest Washington. The goal is to build community, deepen connections, and create an environment where everyone is welcomed  </a:t>
            </a:r>
          </a:p>
          <a:p>
            <a:pPr marL="742315" lvl="1" indent="-285115">
              <a:spcBef>
                <a:spcPts val="1200"/>
              </a:spcBef>
              <a:buSzPct val="100000"/>
              <a:buBlip>
                <a:blip r:embed="rId3"/>
              </a:buBlip>
            </a:pPr>
            <a:r>
              <a:rPr lang="en-US" sz="1600" dirty="0">
                <a:effectLst/>
                <a:ea typeface="Calibri" panose="020F0502020204030204" pitchFamily="34" charset="0"/>
              </a:rPr>
              <a:t>Employees of Color are honored at the event and encouraged to register as honorees; community members and allies are encouraged to attend also to support building community and connections  </a:t>
            </a:r>
          </a:p>
          <a:p>
            <a:pPr marL="742315" lvl="1" indent="-285115">
              <a:spcBef>
                <a:spcPts val="1200"/>
              </a:spcBef>
              <a:buSzPct val="100000"/>
              <a:buBlip>
                <a:blip r:embed="rId3"/>
              </a:buBlip>
            </a:pPr>
            <a:r>
              <a:rPr lang="en-US" sz="1600" dirty="0">
                <a:effectLst/>
                <a:ea typeface="Calibri" panose="020F0502020204030204" pitchFamily="34" charset="0"/>
              </a:rPr>
              <a:t>Register now!</a:t>
            </a:r>
            <a:endParaRPr lang="en-US" sz="1600" dirty="0">
              <a:ea typeface="Calibri" panose="020F0502020204030204" pitchFamily="34" charset="0"/>
            </a:endParaRPr>
          </a:p>
          <a:p>
            <a:pPr marL="1199515" lvl="2" indent="-285115">
              <a:spcBef>
                <a:spcPts val="1200"/>
              </a:spcBef>
              <a:buSzPct val="100000"/>
              <a:buBlip>
                <a:blip r:embed="rId3"/>
              </a:buBlip>
            </a:pPr>
            <a:r>
              <a:rPr lang="en-US" dirty="0">
                <a:ea typeface="Calibri" panose="020F0502020204030204" pitchFamily="34" charset="0"/>
              </a:rPr>
              <a:t>A</a:t>
            </a:r>
            <a:r>
              <a:rPr lang="en-US" dirty="0">
                <a:effectLst/>
                <a:ea typeface="Calibri" panose="020F0502020204030204" pitchFamily="34" charset="0"/>
              </a:rPr>
              <a:t>ttendees: </a:t>
            </a:r>
            <a:r>
              <a:rPr lang="en-US" u="sng" dirty="0">
                <a:solidFill>
                  <a:srgbClr val="00859B"/>
                </a:solidFill>
                <a:effectLst/>
                <a:ea typeface="Calibri" panose="020F0502020204030204" pitchFamily="34" charset="0"/>
                <a:hlinkClick r:id="rId6">
                  <a:extLst>
                    <a:ext uri="{A12FA001-AC4F-418D-AE19-62706E023703}">
                      <ahyp:hlinkClr xmlns:ahyp="http://schemas.microsoft.com/office/drawing/2018/hyperlinkcolor" xmlns="" val="tx"/>
                    </a:ext>
                  </a:extLst>
                </a:hlinkClick>
              </a:rPr>
              <a:t>https://www.partnersindiversity.org/event/say-hey-february-2024/</a:t>
            </a:r>
            <a:endParaRPr lang="en-US" u="sng" dirty="0">
              <a:solidFill>
                <a:srgbClr val="00859B"/>
              </a:solidFill>
              <a:ea typeface="Calibri" panose="020F0502020204030204" pitchFamily="34" charset="0"/>
            </a:endParaRPr>
          </a:p>
          <a:p>
            <a:pPr marL="1199515" lvl="2" indent="-285115">
              <a:spcBef>
                <a:spcPts val="1200"/>
              </a:spcBef>
              <a:buSzPct val="100000"/>
              <a:buBlip>
                <a:blip r:embed="rId3"/>
              </a:buBlip>
            </a:pPr>
            <a:r>
              <a:rPr lang="en-US" dirty="0">
                <a:ea typeface="Calibri" panose="020F0502020204030204" pitchFamily="34" charset="0"/>
              </a:rPr>
              <a:t>H</a:t>
            </a:r>
            <a:r>
              <a:rPr lang="en-US" dirty="0">
                <a:effectLst/>
                <a:ea typeface="Calibri" panose="020F0502020204030204" pitchFamily="34" charset="0"/>
              </a:rPr>
              <a:t>onorees: </a:t>
            </a:r>
            <a:r>
              <a:rPr lang="en-US" u="sng" dirty="0">
                <a:solidFill>
                  <a:srgbClr val="00859B"/>
                </a:solidFill>
                <a:effectLst/>
                <a:ea typeface="Calibri" panose="020F0502020204030204" pitchFamily="34" charset="0"/>
                <a:hlinkClick r:id="rId7">
                  <a:extLst>
                    <a:ext uri="{A12FA001-AC4F-418D-AE19-62706E023703}">
                      <ahyp:hlinkClr xmlns:ahyp="http://schemas.microsoft.com/office/drawing/2018/hyperlinkcolor" xmlns="" val="tx"/>
                    </a:ext>
                  </a:extLst>
                </a:hlinkClick>
              </a:rPr>
              <a:t>https://www.partnersindiversity.org/program/honorees/#honoreeform</a:t>
            </a:r>
            <a:endParaRPr lang="en-US" dirty="0">
              <a:solidFill>
                <a:srgbClr val="00859B"/>
              </a:solidFill>
              <a:effectLst/>
              <a:ea typeface="Calibri" panose="020F0502020204030204" pitchFamily="34" charset="0"/>
            </a:endParaRPr>
          </a:p>
        </p:txBody>
      </p:sp>
      <p:pic>
        <p:nvPicPr>
          <p:cNvPr id="7" name="Picture Placeholder 6">
            <a:extLst>
              <a:ext uri="{FF2B5EF4-FFF2-40B4-BE49-F238E27FC236}">
                <a16:creationId xmlns:a16="http://schemas.microsoft.com/office/drawing/2014/main" id="{5A6ABB2F-85E0-3BB7-8B75-C8AD0538C049}"/>
              </a:ext>
            </a:extLst>
          </p:cNvPr>
          <p:cNvPicPr>
            <a:picLocks noGrp="1" noChangeAspect="1"/>
          </p:cNvPicPr>
          <p:nvPr>
            <p:ph type="pic" sz="quarter" idx="10"/>
          </p:nvPr>
        </p:nvPicPr>
        <p:blipFill>
          <a:blip r:embed="rId8"/>
          <a:srcRect l="228" r="228"/>
          <a:stretch>
            <a:fillRect/>
          </a:stretch>
        </p:blipFill>
        <p:spPr>
          <a:xfrm>
            <a:off x="602170" y="589436"/>
            <a:ext cx="583481" cy="583483"/>
          </a:xfrm>
          <a:prstGeom prst="rect">
            <a:avLst/>
          </a:prstGeom>
        </p:spPr>
      </p:pic>
    </p:spTree>
    <p:extLst>
      <p:ext uri="{BB962C8B-B14F-4D97-AF65-F5344CB8AC3E}">
        <p14:creationId xmlns:p14="http://schemas.microsoft.com/office/powerpoint/2010/main" val="1939613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4EAC036-B2C9-7759-08FA-25FA5C54EDB1}"/>
              </a:ext>
              <a:ext uri="{C183D7F6-B498-43B3-948B-1728B52AA6E4}">
                <adec:decorative xmlns:adec="http://schemas.microsoft.com/office/drawing/2017/decorative" xmlns="" val="1"/>
              </a:ext>
            </a:extLst>
          </p:cNvPr>
          <p:cNvSpPr/>
          <p:nvPr/>
        </p:nvSpPr>
        <p:spPr bwMode="auto">
          <a:xfrm>
            <a:off x="9480394" y="-3"/>
            <a:ext cx="2711606" cy="696548"/>
          </a:xfrm>
          <a:prstGeom prst="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Kievit Offc" panose="020B0504030101020102" pitchFamily="34" charset="0"/>
              <a:ea typeface="+mn-ea"/>
              <a:cs typeface="+mn-cs"/>
            </a:endParaRPr>
          </a:p>
        </p:txBody>
      </p:sp>
      <p:sp>
        <p:nvSpPr>
          <p:cNvPr id="24" name="Rectangle 23">
            <a:extLst>
              <a:ext uri="{FF2B5EF4-FFF2-40B4-BE49-F238E27FC236}">
                <a16:creationId xmlns:a16="http://schemas.microsoft.com/office/drawing/2014/main" id="{64BA72A5-1193-3809-D670-8D07C49CB5F2}"/>
              </a:ext>
              <a:ext uri="{C183D7F6-B498-43B3-948B-1728B52AA6E4}">
                <adec:decorative xmlns:adec="http://schemas.microsoft.com/office/drawing/2017/decorative" xmlns="" val="1"/>
              </a:ext>
            </a:extLst>
          </p:cNvPr>
          <p:cNvSpPr/>
          <p:nvPr/>
        </p:nvSpPr>
        <p:spPr bwMode="auto">
          <a:xfrm>
            <a:off x="8306774" y="5956922"/>
            <a:ext cx="3885226" cy="90107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ill Sans"/>
              </a:rPr>
              <a:t>UHR Learning &amp; Development</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ill Sans"/>
              </a:rPr>
              <a:t>On the web: </a:t>
            </a:r>
            <a:r>
              <a:rPr kumimoji="0" lang="en-US" sz="1000" b="0" i="0" u="none" strike="noStrike" kern="1200" cap="none" spc="0" normalizeH="0" baseline="0" noProof="0" dirty="0">
                <a:ln>
                  <a:noFill/>
                </a:ln>
                <a:solidFill>
                  <a:prstClr val="white"/>
                </a:solidFill>
                <a:effectLst/>
                <a:uLnTx/>
                <a:uFillTx/>
                <a:latin typeface="Gill Sans"/>
                <a:hlinkClick r:id="rId2">
                  <a:extLst>
                    <a:ext uri="{A12FA001-AC4F-418D-AE19-62706E023703}">
                      <ahyp:hlinkClr xmlns:ahyp="http://schemas.microsoft.com/office/drawing/2018/hyperlinkcolor" xmlns="" val="tx"/>
                    </a:ext>
                  </a:extLst>
                </a:hlinkClick>
              </a:rPr>
              <a:t>https://hr.oregonstate.edu/training</a:t>
            </a:r>
            <a:endParaRPr kumimoji="0" lang="en-US" sz="1000" b="0" i="0" u="none" strike="noStrike" kern="1200" cap="none" spc="0" normalizeH="0" baseline="0" noProof="0" dirty="0">
              <a:ln>
                <a:noFill/>
              </a:ln>
              <a:solidFill>
                <a:prstClr val="white"/>
              </a:solidFill>
              <a:effectLst/>
              <a:uLnTx/>
              <a:uFillTx/>
              <a:latin typeface="Gill Sans"/>
            </a:endParaRP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ill Sans"/>
              </a:rPr>
              <a:t>Email: </a:t>
            </a:r>
            <a:r>
              <a:rPr kumimoji="0" lang="en-US" sz="1000" b="0" i="0" u="none" strike="noStrike" kern="1200" cap="none" spc="0" normalizeH="0" baseline="0" noProof="0" dirty="0">
                <a:ln>
                  <a:noFill/>
                </a:ln>
                <a:solidFill>
                  <a:prstClr val="white"/>
                </a:solidFill>
                <a:effectLst/>
                <a:uLnTx/>
                <a:uFillTx/>
                <a:latin typeface="Gill Sans"/>
                <a:hlinkClick r:id="rId3">
                  <a:extLst>
                    <a:ext uri="{A12FA001-AC4F-418D-AE19-62706E023703}">
                      <ahyp:hlinkClr xmlns:ahyp="http://schemas.microsoft.com/office/drawing/2018/hyperlinkcolor" xmlns="" val="tx"/>
                    </a:ext>
                  </a:extLst>
                </a:hlinkClick>
              </a:rPr>
              <a:t>hr.training@oregonstate.edu</a:t>
            </a:r>
            <a:r>
              <a:rPr kumimoji="0" lang="en-US" sz="1000" b="0" i="0" u="none" strike="noStrike" kern="1200" cap="none" spc="0" normalizeH="0" baseline="0" noProof="0" dirty="0">
                <a:ln>
                  <a:noFill/>
                </a:ln>
                <a:solidFill>
                  <a:prstClr val="white"/>
                </a:solidFill>
                <a:effectLst/>
                <a:uLnTx/>
                <a:uFillTx/>
                <a:latin typeface="Gill Sans"/>
              </a:rPr>
              <a:t> </a:t>
            </a:r>
          </a:p>
        </p:txBody>
      </p:sp>
      <p:sp>
        <p:nvSpPr>
          <p:cNvPr id="21" name="Rectangle 20">
            <a:extLst>
              <a:ext uri="{FF2B5EF4-FFF2-40B4-BE49-F238E27FC236}">
                <a16:creationId xmlns:a16="http://schemas.microsoft.com/office/drawing/2014/main" id="{6ACBD526-B64C-6F99-1029-50D5E4C98DE6}"/>
              </a:ext>
              <a:ext uri="{C183D7F6-B498-43B3-948B-1728B52AA6E4}">
                <adec:decorative xmlns:adec="http://schemas.microsoft.com/office/drawing/2017/decorative" xmlns="" val="1"/>
              </a:ext>
            </a:extLst>
          </p:cNvPr>
          <p:cNvSpPr/>
          <p:nvPr/>
        </p:nvSpPr>
        <p:spPr bwMode="auto">
          <a:xfrm>
            <a:off x="1860303" y="2929464"/>
            <a:ext cx="5239159" cy="883669"/>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ill Sans"/>
                <a:hlinkClick r:id="rId4">
                  <a:extLst>
                    <a:ext uri="{A12FA001-AC4F-418D-AE19-62706E023703}">
                      <ahyp:hlinkClr xmlns:ahyp="http://schemas.microsoft.com/office/drawing/2018/hyperlinkcolor" xmlns="" val="tx"/>
                    </a:ext>
                  </a:extLst>
                </a:hlinkClick>
              </a:rPr>
              <a:t>Core Curriculum for Managers &amp; Supervisors</a:t>
            </a:r>
            <a:endParaRPr kumimoji="0" lang="en-US" sz="1000" b="1" i="0" u="none" strike="noStrike" kern="1200" cap="none" spc="0" normalizeH="0" baseline="0" noProof="0" dirty="0">
              <a:ln>
                <a:noFill/>
              </a:ln>
              <a:solidFill>
                <a:prstClr val="white"/>
              </a:solidFill>
              <a:effectLst/>
              <a:uLnTx/>
              <a:uFillTx/>
              <a:latin typeface="Gill Sans"/>
            </a:endParaRP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ill Sans"/>
              </a:rPr>
              <a:t>Series of four half-day workshops</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ill Sans"/>
              </a:rPr>
              <a:t>Quarterly via Zoom</a:t>
            </a:r>
          </a:p>
        </p:txBody>
      </p:sp>
      <p:sp>
        <p:nvSpPr>
          <p:cNvPr id="4" name="Rectangle 3">
            <a:extLst>
              <a:ext uri="{FF2B5EF4-FFF2-40B4-BE49-F238E27FC236}">
                <a16:creationId xmlns:a16="http://schemas.microsoft.com/office/drawing/2014/main" id="{10D9DED6-D604-AD88-7E30-D70BB65CA0D1}"/>
              </a:ext>
              <a:ext uri="{C183D7F6-B498-43B3-948B-1728B52AA6E4}">
                <adec:decorative xmlns:adec="http://schemas.microsoft.com/office/drawing/2017/decorative" xmlns="" val="1"/>
              </a:ext>
            </a:extLst>
          </p:cNvPr>
          <p:cNvSpPr/>
          <p:nvPr/>
        </p:nvSpPr>
        <p:spPr bwMode="auto">
          <a:xfrm>
            <a:off x="5030020" y="3963705"/>
            <a:ext cx="2069441" cy="2894294"/>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ill Sans"/>
                <a:hlinkClick r:id="rId5">
                  <a:extLst>
                    <a:ext uri="{A12FA001-AC4F-418D-AE19-62706E023703}">
                      <ahyp:hlinkClr xmlns:ahyp="http://schemas.microsoft.com/office/drawing/2018/hyperlinkcolor" xmlns="" val="tx"/>
                    </a:ext>
                  </a:extLst>
                </a:hlinkClick>
              </a:rPr>
              <a:t>FYI Fridays</a:t>
            </a:r>
            <a:endParaRPr kumimoji="0" lang="en-US" sz="1000" b="1" i="0" u="none" strike="noStrike" kern="1200" cap="none" spc="0" normalizeH="0" baseline="0" noProof="0" dirty="0">
              <a:ln>
                <a:noFill/>
              </a:ln>
              <a:solidFill>
                <a:prstClr val="white"/>
              </a:solidFill>
              <a:effectLst/>
              <a:uLnTx/>
              <a:uFillTx/>
              <a:latin typeface="Gill Sans"/>
            </a:endParaRP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ill Sans"/>
              </a:rPr>
              <a:t>Weekly via Zoom</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ill Sans"/>
              </a:rPr>
              <a:t>Fall-Spring Term</a:t>
            </a:r>
          </a:p>
        </p:txBody>
      </p:sp>
      <p:sp>
        <p:nvSpPr>
          <p:cNvPr id="6" name="Rectangle 5">
            <a:extLst>
              <a:ext uri="{FF2B5EF4-FFF2-40B4-BE49-F238E27FC236}">
                <a16:creationId xmlns:a16="http://schemas.microsoft.com/office/drawing/2014/main" id="{70D5F0A0-DBE6-C003-758A-A442ADACCCB0}"/>
              </a:ext>
              <a:ext uri="{C183D7F6-B498-43B3-948B-1728B52AA6E4}">
                <adec:decorative xmlns:adec="http://schemas.microsoft.com/office/drawing/2017/decorative" xmlns="" val="1"/>
              </a:ext>
            </a:extLst>
          </p:cNvPr>
          <p:cNvSpPr/>
          <p:nvPr/>
        </p:nvSpPr>
        <p:spPr bwMode="auto">
          <a:xfrm>
            <a:off x="9480395" y="847115"/>
            <a:ext cx="1820607" cy="2556257"/>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ill Sans"/>
                <a:hlinkClick r:id="rId6">
                  <a:extLst>
                    <a:ext uri="{A12FA001-AC4F-418D-AE19-62706E023703}">
                      <ahyp:hlinkClr xmlns:ahyp="http://schemas.microsoft.com/office/drawing/2018/hyperlinkcolor" xmlns="" val="tx"/>
                    </a:ext>
                  </a:extLst>
                </a:hlinkClick>
              </a:rPr>
              <a:t>FourSight Mindset Reveal</a:t>
            </a:r>
            <a:endParaRPr kumimoji="0" lang="en-US" sz="1600" b="1" i="0" u="none" strike="noStrike" kern="1200" cap="none" spc="0" normalizeH="0" baseline="0" noProof="0" dirty="0">
              <a:ln>
                <a:noFill/>
              </a:ln>
              <a:solidFill>
                <a:prstClr val="white"/>
              </a:solidFill>
              <a:effectLst/>
              <a:uLnTx/>
              <a:uFillTx/>
              <a:latin typeface="Gill Sans"/>
            </a:endParaRP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ill Sans"/>
              </a:rPr>
              <a:t>2-hour workshop</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ill Sans"/>
              </a:rPr>
              <a:t>Quarterly via Zoom </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ill Sans"/>
              </a:rPr>
              <a:t>&amp; in-person options</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ill Sans"/>
              </a:rPr>
              <a:t>$55 fee</a:t>
            </a:r>
          </a:p>
        </p:txBody>
      </p:sp>
      <p:sp>
        <p:nvSpPr>
          <p:cNvPr id="7" name="Rectangle 6">
            <a:extLst>
              <a:ext uri="{FF2B5EF4-FFF2-40B4-BE49-F238E27FC236}">
                <a16:creationId xmlns:a16="http://schemas.microsoft.com/office/drawing/2014/main" id="{D974F2A4-3BD7-E6FD-31F2-2AF1E0884D8E}"/>
              </a:ext>
              <a:ext uri="{C183D7F6-B498-43B3-948B-1728B52AA6E4}">
                <adec:decorative xmlns:adec="http://schemas.microsoft.com/office/drawing/2017/decorative" xmlns="" val="1"/>
              </a:ext>
            </a:extLst>
          </p:cNvPr>
          <p:cNvSpPr/>
          <p:nvPr/>
        </p:nvSpPr>
        <p:spPr bwMode="auto">
          <a:xfrm rot="16200000">
            <a:off x="9881540" y="2420933"/>
            <a:ext cx="3884278" cy="736642"/>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Kievit Offc" panose="020B0504030101020102" pitchFamily="34" charset="0"/>
              <a:ea typeface="+mn-ea"/>
              <a:cs typeface="+mn-cs"/>
            </a:endParaRPr>
          </a:p>
        </p:txBody>
      </p:sp>
      <p:sp>
        <p:nvSpPr>
          <p:cNvPr id="8" name="Rectangle 7">
            <a:extLst>
              <a:ext uri="{FF2B5EF4-FFF2-40B4-BE49-F238E27FC236}">
                <a16:creationId xmlns:a16="http://schemas.microsoft.com/office/drawing/2014/main" id="{B321F116-5165-72D3-9796-F15A54C67010}"/>
              </a:ext>
              <a:ext uri="{C183D7F6-B498-43B3-948B-1728B52AA6E4}">
                <adec:decorative xmlns:adec="http://schemas.microsoft.com/office/drawing/2017/decorative" xmlns="" val="1"/>
              </a:ext>
            </a:extLst>
          </p:cNvPr>
          <p:cNvSpPr/>
          <p:nvPr/>
        </p:nvSpPr>
        <p:spPr bwMode="auto">
          <a:xfrm>
            <a:off x="7253816" y="4867805"/>
            <a:ext cx="4938185" cy="952704"/>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ill Sans"/>
              </a:rPr>
              <a:t>Find even more learning opportunities in </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ill Sans"/>
              </a:rPr>
              <a:t>the </a:t>
            </a:r>
            <a:r>
              <a:rPr kumimoji="0" lang="en-US" sz="1600" b="1" i="0" u="none" strike="noStrike" kern="1200" cap="none" spc="0" normalizeH="0" baseline="0" noProof="0" dirty="0">
                <a:ln>
                  <a:noFill/>
                </a:ln>
                <a:solidFill>
                  <a:prstClr val="white"/>
                </a:solidFill>
                <a:effectLst/>
                <a:uLnTx/>
                <a:uFillTx/>
                <a:latin typeface="Gill Sans"/>
                <a:hlinkClick r:id="rId7">
                  <a:extLst>
                    <a:ext uri="{A12FA001-AC4F-418D-AE19-62706E023703}">
                      <ahyp:hlinkClr xmlns:ahyp="http://schemas.microsoft.com/office/drawing/2018/hyperlinkcolor" xmlns="" val="tx"/>
                    </a:ext>
                  </a:extLst>
                </a:hlinkClick>
              </a:rPr>
              <a:t>Training Portal</a:t>
            </a:r>
            <a:r>
              <a:rPr kumimoji="0" lang="en-US" sz="1600" b="0" i="0" u="none" strike="noStrike" kern="1200" cap="none" spc="0" normalizeH="0" baseline="0" noProof="0" dirty="0">
                <a:ln>
                  <a:noFill/>
                </a:ln>
                <a:solidFill>
                  <a:prstClr val="white"/>
                </a:solidFill>
                <a:effectLst/>
                <a:uLnTx/>
                <a:uFillTx/>
                <a:latin typeface="Gill Sans"/>
              </a:rPr>
              <a:t>!</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ill Sans"/>
              </a:rPr>
              <a:t>Via my.oregonstate.edu</a:t>
            </a:r>
          </a:p>
        </p:txBody>
      </p:sp>
      <p:sp>
        <p:nvSpPr>
          <p:cNvPr id="9" name="Rectangle 8">
            <a:extLst>
              <a:ext uri="{FF2B5EF4-FFF2-40B4-BE49-F238E27FC236}">
                <a16:creationId xmlns:a16="http://schemas.microsoft.com/office/drawing/2014/main" id="{1772611A-DA56-0EE9-0398-44B95DD5D5D5}"/>
              </a:ext>
              <a:ext uri="{C183D7F6-B498-43B3-948B-1728B52AA6E4}">
                <adec:decorative xmlns:adec="http://schemas.microsoft.com/office/drawing/2017/decorative" xmlns="" val="1"/>
              </a:ext>
            </a:extLst>
          </p:cNvPr>
          <p:cNvSpPr/>
          <p:nvPr/>
        </p:nvSpPr>
        <p:spPr bwMode="auto">
          <a:xfrm>
            <a:off x="7253817" y="3539783"/>
            <a:ext cx="4047185" cy="1191610"/>
          </a:xfrm>
          <a:prstGeom prst="rect">
            <a:avLst/>
          </a:prstGeom>
          <a:solidFill>
            <a:srgbClr val="FF733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a:hlinkClick r:id="rId8">
                  <a:extLst>
                    <a:ext uri="{A12FA001-AC4F-418D-AE19-62706E023703}">
                      <ahyp:hlinkClr xmlns:ahyp="http://schemas.microsoft.com/office/drawing/2018/hyperlinkcolor" xmlns="" val="tx"/>
                    </a:ext>
                  </a:extLst>
                </a:hlinkClick>
              </a:rPr>
              <a:t>Crucial Conversations for Mastering Dialogue</a:t>
            </a:r>
            <a:endParaRPr kumimoji="0" lang="en-US" sz="1000" b="1" i="0" u="none" strike="noStrike" kern="1200" cap="none" spc="0" normalizeH="0" baseline="0" noProof="0" dirty="0">
              <a:ln>
                <a:noFill/>
              </a:ln>
              <a:solidFill>
                <a:prstClr val="black"/>
              </a:solidFill>
              <a:effectLst/>
              <a:uLnTx/>
              <a:uFillTx/>
              <a:latin typeface="Gill San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a:rPr>
              <a:t>Series of five 2-hour workshops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a:rPr>
              <a:t>Quarterly via Zoom &amp; in-person options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a:rPr>
              <a:t>$100 fee</a:t>
            </a:r>
          </a:p>
        </p:txBody>
      </p:sp>
      <p:sp>
        <p:nvSpPr>
          <p:cNvPr id="10" name="Rectangle 9">
            <a:extLst>
              <a:ext uri="{FF2B5EF4-FFF2-40B4-BE49-F238E27FC236}">
                <a16:creationId xmlns:a16="http://schemas.microsoft.com/office/drawing/2014/main" id="{10F42168-A628-E812-3313-3F34DBC6749A}"/>
              </a:ext>
              <a:ext uri="{C183D7F6-B498-43B3-948B-1728B52AA6E4}">
                <adec:decorative xmlns:adec="http://schemas.microsoft.com/office/drawing/2017/decorative" xmlns="" val="1"/>
              </a:ext>
            </a:extLst>
          </p:cNvPr>
          <p:cNvSpPr/>
          <p:nvPr/>
        </p:nvSpPr>
        <p:spPr bwMode="auto">
          <a:xfrm rot="16200000">
            <a:off x="7261462" y="5954122"/>
            <a:ext cx="886921" cy="902215"/>
          </a:xfrm>
          <a:prstGeom prst="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Kievit Offc" panose="020B0504030101020102" pitchFamily="34" charset="0"/>
              <a:ea typeface="+mn-ea"/>
              <a:cs typeface="+mn-cs"/>
            </a:endParaRPr>
          </a:p>
        </p:txBody>
      </p:sp>
      <p:sp>
        <p:nvSpPr>
          <p:cNvPr id="13" name="Rectangle 12">
            <a:extLst>
              <a:ext uri="{FF2B5EF4-FFF2-40B4-BE49-F238E27FC236}">
                <a16:creationId xmlns:a16="http://schemas.microsoft.com/office/drawing/2014/main" id="{AEA854CE-8731-16E8-5221-B94331F6A15D}"/>
              </a:ext>
              <a:ext uri="{C183D7F6-B498-43B3-948B-1728B52AA6E4}">
                <adec:decorative xmlns:adec="http://schemas.microsoft.com/office/drawing/2017/decorative" xmlns="" val="1"/>
              </a:ext>
            </a:extLst>
          </p:cNvPr>
          <p:cNvSpPr/>
          <p:nvPr/>
        </p:nvSpPr>
        <p:spPr bwMode="auto">
          <a:xfrm>
            <a:off x="7270663" y="-3"/>
            <a:ext cx="2072222" cy="340337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ill Sans"/>
                <a:hlinkClick r:id="rId9">
                  <a:extLst>
                    <a:ext uri="{A12FA001-AC4F-418D-AE19-62706E023703}">
                      <ahyp:hlinkClr xmlns:ahyp="http://schemas.microsoft.com/office/drawing/2018/hyperlinkcolor" xmlns="" val="tx"/>
                    </a:ext>
                  </a:extLst>
                </a:hlinkClick>
              </a:rPr>
              <a:t>Search Advocate Program</a:t>
            </a:r>
            <a:endParaRPr kumimoji="0" lang="en-US" sz="1000" b="1" i="0" u="none" strike="noStrike" kern="1200" cap="none" spc="0" normalizeH="0" baseline="0" noProof="0" dirty="0">
              <a:ln>
                <a:noFill/>
              </a:ln>
              <a:solidFill>
                <a:prstClr val="white"/>
              </a:solidFill>
              <a:effectLst/>
              <a:uLnTx/>
              <a:uFillTx/>
              <a:latin typeface="Gill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ill Sans"/>
              </a:rPr>
              <a:t>Become a Search Advocate!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ill Sans"/>
              </a:rPr>
              <a:t>Continuing education events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Gill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Gill Sans"/>
            </a:endParaRP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ill Sans"/>
                <a:hlinkClick r:id="rId10">
                  <a:extLst>
                    <a:ext uri="{A12FA001-AC4F-418D-AE19-62706E023703}">
                      <ahyp:hlinkClr xmlns:ahyp="http://schemas.microsoft.com/office/drawing/2018/hyperlinkcolor" xmlns="" val="tx"/>
                    </a:ext>
                  </a:extLst>
                </a:hlinkClick>
              </a:rPr>
              <a:t>Social Justice Education Initiative</a:t>
            </a:r>
            <a:endParaRPr kumimoji="0" lang="en-US" sz="1000" b="1" i="0" u="none" strike="noStrike" kern="1200" cap="none" spc="0" normalizeH="0" baseline="0" noProof="0" dirty="0">
              <a:ln>
                <a:noFill/>
              </a:ln>
              <a:solidFill>
                <a:prstClr val="white"/>
              </a:solidFill>
              <a:effectLst/>
              <a:uLnTx/>
              <a:uFillTx/>
              <a:latin typeface="Gill Sans"/>
            </a:endParaRP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ill Sans"/>
              </a:rPr>
              <a:t>Monthly Tier One Workshops</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ill Sans"/>
              </a:rPr>
              <a:t>Periodic Next Level Workshops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Kievit Offc" panose="020B0504030101020102" pitchFamily="34" charset="0"/>
              <a:ea typeface="+mn-ea"/>
              <a:cs typeface="+mn-cs"/>
            </a:endParaRPr>
          </a:p>
        </p:txBody>
      </p:sp>
      <p:sp>
        <p:nvSpPr>
          <p:cNvPr id="16" name="Rectangle 15">
            <a:extLst>
              <a:ext uri="{FF2B5EF4-FFF2-40B4-BE49-F238E27FC236}">
                <a16:creationId xmlns:a16="http://schemas.microsoft.com/office/drawing/2014/main" id="{BD43B333-FCA8-739B-BBE1-D3C7C8CB1DED}"/>
              </a:ext>
              <a:ext uri="{C183D7F6-B498-43B3-948B-1728B52AA6E4}">
                <adec:decorative xmlns:adec="http://schemas.microsoft.com/office/drawing/2017/decorative" xmlns="" val="1"/>
              </a:ext>
            </a:extLst>
          </p:cNvPr>
          <p:cNvSpPr/>
          <p:nvPr/>
        </p:nvSpPr>
        <p:spPr bwMode="auto">
          <a:xfrm>
            <a:off x="1860303" y="3963705"/>
            <a:ext cx="3015361" cy="1856804"/>
          </a:xfrm>
          <a:prstGeom prst="rect">
            <a:avLst/>
          </a:prstGeom>
          <a:solidFill>
            <a:srgbClr val="FF733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a:hlinkClick r:id="rId11">
                  <a:extLst>
                    <a:ext uri="{A12FA001-AC4F-418D-AE19-62706E023703}">
                      <ahyp:hlinkClr xmlns:ahyp="http://schemas.microsoft.com/office/drawing/2018/hyperlinkcolor" xmlns="" val="tx"/>
                    </a:ext>
                  </a:extLst>
                </a:hlinkClick>
              </a:rPr>
              <a:t>LinkedIn Learning</a:t>
            </a:r>
            <a:endParaRPr kumimoji="0" lang="en-US" sz="1000" b="1" i="0" u="none" strike="noStrike" kern="1200" cap="none" spc="0" normalizeH="0" baseline="0" noProof="0" dirty="0">
              <a:ln>
                <a:noFill/>
              </a:ln>
              <a:solidFill>
                <a:prstClr val="black"/>
              </a:solidFill>
              <a:effectLst/>
              <a:uLnTx/>
              <a:uFillTx/>
              <a:latin typeface="Gill Sans"/>
            </a:endParaRP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a:rPr>
              <a:t>Over 18,000 self-paced courses</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a:rPr>
              <a:t>FREE to OSU faculty, staff, and students!</a:t>
            </a:r>
          </a:p>
        </p:txBody>
      </p:sp>
      <p:sp>
        <p:nvSpPr>
          <p:cNvPr id="17" name="Rectangle 16">
            <a:extLst>
              <a:ext uri="{FF2B5EF4-FFF2-40B4-BE49-F238E27FC236}">
                <a16:creationId xmlns:a16="http://schemas.microsoft.com/office/drawing/2014/main" id="{9A79A805-B62D-CFAF-5808-EC29C694767F}"/>
              </a:ext>
              <a:ext uri="{C183D7F6-B498-43B3-948B-1728B52AA6E4}">
                <adec:decorative xmlns:adec="http://schemas.microsoft.com/office/drawing/2017/decorative" xmlns="" val="1"/>
              </a:ext>
            </a:extLst>
          </p:cNvPr>
          <p:cNvSpPr/>
          <p:nvPr/>
        </p:nvSpPr>
        <p:spPr bwMode="auto">
          <a:xfrm>
            <a:off x="-95" y="2929463"/>
            <a:ext cx="1706042" cy="154582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ill Sans"/>
                <a:hlinkClick r:id="rId12">
                  <a:extLst>
                    <a:ext uri="{A12FA001-AC4F-418D-AE19-62706E023703}">
                      <ahyp:hlinkClr xmlns:ahyp="http://schemas.microsoft.com/office/drawing/2018/hyperlinkcolor" xmlns="" val="tx"/>
                    </a:ext>
                  </a:extLst>
                </a:hlinkClick>
              </a:rPr>
              <a:t>New Employee Orientation</a:t>
            </a:r>
            <a:endParaRPr kumimoji="0" lang="en-US" sz="1000" b="1" i="0" u="none" strike="noStrike" kern="1200" cap="none" spc="0" normalizeH="0" baseline="0" noProof="0" dirty="0">
              <a:ln>
                <a:noFill/>
              </a:ln>
              <a:solidFill>
                <a:prstClr val="white"/>
              </a:solidFill>
              <a:effectLst/>
              <a:uLnTx/>
              <a:uFillTx/>
              <a:latin typeface="Gill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ill Sans"/>
              </a:rPr>
              <a:t>First Wednesday of every month via Zoom</a:t>
            </a:r>
          </a:p>
        </p:txBody>
      </p:sp>
      <p:sp>
        <p:nvSpPr>
          <p:cNvPr id="18" name="Rectangle 17">
            <a:extLst>
              <a:ext uri="{FF2B5EF4-FFF2-40B4-BE49-F238E27FC236}">
                <a16:creationId xmlns:a16="http://schemas.microsoft.com/office/drawing/2014/main" id="{28613873-B4F8-7C57-12F7-55697ED0E796}"/>
              </a:ext>
              <a:ext uri="{C183D7F6-B498-43B3-948B-1728B52AA6E4}">
                <adec:decorative xmlns:adec="http://schemas.microsoft.com/office/drawing/2017/decorative" xmlns="" val="1"/>
              </a:ext>
            </a:extLst>
          </p:cNvPr>
          <p:cNvSpPr/>
          <p:nvPr/>
        </p:nvSpPr>
        <p:spPr bwMode="auto">
          <a:xfrm>
            <a:off x="-95" y="4636937"/>
            <a:ext cx="1705946" cy="559317"/>
          </a:xfrm>
          <a:prstGeom prst="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Kievit Offc" panose="020B0504030101020102" pitchFamily="34" charset="0"/>
              <a:ea typeface="+mn-ea"/>
              <a:cs typeface="+mn-cs"/>
            </a:endParaRPr>
          </a:p>
        </p:txBody>
      </p:sp>
      <p:sp>
        <p:nvSpPr>
          <p:cNvPr id="19" name="TextBox 18">
            <a:extLst>
              <a:ext uri="{FF2B5EF4-FFF2-40B4-BE49-F238E27FC236}">
                <a16:creationId xmlns:a16="http://schemas.microsoft.com/office/drawing/2014/main" id="{661FF6D2-7731-9F4D-0BD6-A73A945186DA}"/>
              </a:ext>
            </a:extLst>
          </p:cNvPr>
          <p:cNvSpPr txBox="1"/>
          <p:nvPr/>
        </p:nvSpPr>
        <p:spPr>
          <a:xfrm>
            <a:off x="536176" y="393635"/>
            <a:ext cx="5911360" cy="13080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Learning &amp;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New year training offerings for employees and supervisors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Click the name of the program to learn more!</a:t>
            </a:r>
          </a:p>
        </p:txBody>
      </p:sp>
      <p:sp>
        <p:nvSpPr>
          <p:cNvPr id="22" name="Rectangle 21">
            <a:extLst>
              <a:ext uri="{FF2B5EF4-FFF2-40B4-BE49-F238E27FC236}">
                <a16:creationId xmlns:a16="http://schemas.microsoft.com/office/drawing/2014/main" id="{F21C066C-4112-9294-8736-CCF264126ECA}"/>
              </a:ext>
              <a:ext uri="{C183D7F6-B498-43B3-948B-1728B52AA6E4}">
                <adec:decorative xmlns:adec="http://schemas.microsoft.com/office/drawing/2017/decorative" xmlns="" val="1"/>
              </a:ext>
            </a:extLst>
          </p:cNvPr>
          <p:cNvSpPr/>
          <p:nvPr/>
        </p:nvSpPr>
        <p:spPr bwMode="auto">
          <a:xfrm>
            <a:off x="0" y="5357907"/>
            <a:ext cx="1705947" cy="150009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ill Sans"/>
                <a:hlinkClick r:id="rId13">
                  <a:extLst>
                    <a:ext uri="{A12FA001-AC4F-418D-AE19-62706E023703}">
                      <ahyp:hlinkClr xmlns:ahyp="http://schemas.microsoft.com/office/drawing/2018/hyperlinkcolor" xmlns="" val="tx"/>
                    </a:ext>
                  </a:extLst>
                </a:hlinkClick>
              </a:rPr>
              <a:t>OSU Critical Training Program</a:t>
            </a:r>
            <a:endParaRPr kumimoji="0" lang="en-US" sz="1000" b="1" i="0" u="none" strike="noStrike" kern="1200" cap="none" spc="0" normalizeH="0" baseline="0" noProof="0" dirty="0">
              <a:ln>
                <a:noFill/>
              </a:ln>
              <a:solidFill>
                <a:prstClr val="white"/>
              </a:solidFill>
              <a:effectLst/>
              <a:uLnTx/>
              <a:uFillTx/>
              <a:latin typeface="Gill Sans"/>
            </a:endParaRP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ill Sans"/>
              </a:rPr>
              <a:t>Self-paced online via Bridge</a:t>
            </a:r>
          </a:p>
        </p:txBody>
      </p:sp>
      <p:sp>
        <p:nvSpPr>
          <p:cNvPr id="23" name="Rectangle 22">
            <a:extLst>
              <a:ext uri="{FF2B5EF4-FFF2-40B4-BE49-F238E27FC236}">
                <a16:creationId xmlns:a16="http://schemas.microsoft.com/office/drawing/2014/main" id="{0FEE0A40-50DE-CA8D-155C-998B984904E9}"/>
              </a:ext>
              <a:ext uri="{C183D7F6-B498-43B3-948B-1728B52AA6E4}">
                <adec:decorative xmlns:adec="http://schemas.microsoft.com/office/drawing/2017/decorative" xmlns="" val="1"/>
              </a:ext>
            </a:extLst>
          </p:cNvPr>
          <p:cNvSpPr/>
          <p:nvPr/>
        </p:nvSpPr>
        <p:spPr bwMode="auto">
          <a:xfrm rot="16200000">
            <a:off x="2924525" y="4906858"/>
            <a:ext cx="886918" cy="3015361"/>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Kievit Offc" panose="020B0504030101020102" pitchFamily="34" charset="0"/>
              <a:ea typeface="+mn-ea"/>
              <a:cs typeface="+mn-cs"/>
            </a:endParaRPr>
          </a:p>
        </p:txBody>
      </p:sp>
    </p:spTree>
    <p:extLst>
      <p:ext uri="{BB962C8B-B14F-4D97-AF65-F5344CB8AC3E}">
        <p14:creationId xmlns:p14="http://schemas.microsoft.com/office/powerpoint/2010/main" val="124461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500"/>
                                        <p:tgtEl>
                                          <p:spTgt spid="1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500"/>
                                        <p:tgtEl>
                                          <p:spTgt spid="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xEl>
                                              <p:pRg st="0" end="0"/>
                                            </p:txEl>
                                          </p:spTgt>
                                        </p:tgtEl>
                                        <p:attrNameLst>
                                          <p:attrName>style.visibility</p:attrName>
                                        </p:attrNameLst>
                                      </p:cBhvr>
                                      <p:to>
                                        <p:strVal val="visible"/>
                                      </p:to>
                                    </p:set>
                                    <p:animEffect transition="in" filter="fade">
                                      <p:cBhvr>
                                        <p:cTn id="40" dur="500"/>
                                        <p:tgtEl>
                                          <p:spTgt spid="21">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xEl>
                                              <p:pRg st="1" end="1"/>
                                            </p:txEl>
                                          </p:spTgt>
                                        </p:tgtEl>
                                        <p:attrNameLst>
                                          <p:attrName>style.visibility</p:attrName>
                                        </p:attrNameLst>
                                      </p:cBhvr>
                                      <p:to>
                                        <p:strVal val="visible"/>
                                      </p:to>
                                    </p:set>
                                    <p:animEffect transition="in" filter="fade">
                                      <p:cBhvr>
                                        <p:cTn id="43" dur="500"/>
                                        <p:tgtEl>
                                          <p:spTgt spid="21">
                                            <p:txEl>
                                              <p:pRg st="1" end="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xEl>
                                              <p:pRg st="2" end="2"/>
                                            </p:txEl>
                                          </p:spTgt>
                                        </p:tgtEl>
                                        <p:attrNameLst>
                                          <p:attrName>style.visibility</p:attrName>
                                        </p:attrNameLst>
                                      </p:cBhvr>
                                      <p:to>
                                        <p:strVal val="visible"/>
                                      </p:to>
                                    </p:set>
                                    <p:animEffect transition="in" filter="fade">
                                      <p:cBhvr>
                                        <p:cTn id="46" dur="500"/>
                                        <p:tgtEl>
                                          <p:spTgt spid="21">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Effect transition="in" filter="fade">
                                      <p:cBhvr>
                                        <p:cTn id="51" dur="500"/>
                                        <p:tgtEl>
                                          <p:spTgt spid="6">
                                            <p:txEl>
                                              <p:pRg st="0" end="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animEffect transition="in" filter="fade">
                                      <p:cBhvr>
                                        <p:cTn id="54" dur="500"/>
                                        <p:tgtEl>
                                          <p:spTgt spid="6">
                                            <p:txEl>
                                              <p:pRg st="1" end="1"/>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fade">
                                      <p:cBhvr>
                                        <p:cTn id="57" dur="500"/>
                                        <p:tgtEl>
                                          <p:spTgt spid="6">
                                            <p:txEl>
                                              <p:pRg st="2" end="2"/>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6">
                                            <p:txEl>
                                              <p:pRg st="3" end="3"/>
                                            </p:txEl>
                                          </p:spTgt>
                                        </p:tgtEl>
                                        <p:attrNameLst>
                                          <p:attrName>style.visibility</p:attrName>
                                        </p:attrNameLst>
                                      </p:cBhvr>
                                      <p:to>
                                        <p:strVal val="visible"/>
                                      </p:to>
                                    </p:set>
                                    <p:animEffect transition="in" filter="fade">
                                      <p:cBhvr>
                                        <p:cTn id="60" dur="500"/>
                                        <p:tgtEl>
                                          <p:spTgt spid="6">
                                            <p:txEl>
                                              <p:pRg st="3" end="3"/>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animEffect transition="in" filter="fade">
                                      <p:cBhvr>
                                        <p:cTn id="63" dur="500"/>
                                        <p:tgtEl>
                                          <p:spTgt spid="6">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fade">
                                      <p:cBhvr>
                                        <p:cTn id="68" dur="500"/>
                                        <p:tgtEl>
                                          <p:spTgt spid="13">
                                            <p:txEl>
                                              <p:pRg st="0" end="0"/>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13">
                                            <p:txEl>
                                              <p:pRg st="1" end="1"/>
                                            </p:txEl>
                                          </p:spTgt>
                                        </p:tgtEl>
                                        <p:attrNameLst>
                                          <p:attrName>style.visibility</p:attrName>
                                        </p:attrNameLst>
                                      </p:cBhvr>
                                      <p:to>
                                        <p:strVal val="visible"/>
                                      </p:to>
                                    </p:set>
                                    <p:animEffect transition="in" filter="fade">
                                      <p:cBhvr>
                                        <p:cTn id="71" dur="500"/>
                                        <p:tgtEl>
                                          <p:spTgt spid="13">
                                            <p:txEl>
                                              <p:pRg st="1" end="1"/>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13">
                                            <p:txEl>
                                              <p:pRg st="2" end="2"/>
                                            </p:txEl>
                                          </p:spTgt>
                                        </p:tgtEl>
                                        <p:attrNameLst>
                                          <p:attrName>style.visibility</p:attrName>
                                        </p:attrNameLst>
                                      </p:cBhvr>
                                      <p:to>
                                        <p:strVal val="visible"/>
                                      </p:to>
                                    </p:set>
                                    <p:animEffect transition="in" filter="fade">
                                      <p:cBhvr>
                                        <p:cTn id="74" dur="500"/>
                                        <p:tgtEl>
                                          <p:spTgt spid="13">
                                            <p:txEl>
                                              <p:pRg st="2" end="2"/>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13">
                                            <p:txEl>
                                              <p:pRg st="5" end="5"/>
                                            </p:txEl>
                                          </p:spTgt>
                                        </p:tgtEl>
                                        <p:attrNameLst>
                                          <p:attrName>style.visibility</p:attrName>
                                        </p:attrNameLst>
                                      </p:cBhvr>
                                      <p:to>
                                        <p:strVal val="visible"/>
                                      </p:to>
                                    </p:set>
                                    <p:animEffect transition="in" filter="fade">
                                      <p:cBhvr>
                                        <p:cTn id="77" dur="500"/>
                                        <p:tgtEl>
                                          <p:spTgt spid="13">
                                            <p:txEl>
                                              <p:pRg st="5" end="5"/>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13">
                                            <p:txEl>
                                              <p:pRg st="6" end="6"/>
                                            </p:txEl>
                                          </p:spTgt>
                                        </p:tgtEl>
                                        <p:attrNameLst>
                                          <p:attrName>style.visibility</p:attrName>
                                        </p:attrNameLst>
                                      </p:cBhvr>
                                      <p:to>
                                        <p:strVal val="visible"/>
                                      </p:to>
                                    </p:set>
                                    <p:animEffect transition="in" filter="fade">
                                      <p:cBhvr>
                                        <p:cTn id="80" dur="500"/>
                                        <p:tgtEl>
                                          <p:spTgt spid="13">
                                            <p:txEl>
                                              <p:pRg st="6" end="6"/>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13">
                                            <p:txEl>
                                              <p:pRg st="7" end="7"/>
                                            </p:txEl>
                                          </p:spTgt>
                                        </p:tgtEl>
                                        <p:attrNameLst>
                                          <p:attrName>style.visibility</p:attrName>
                                        </p:attrNameLst>
                                      </p:cBhvr>
                                      <p:to>
                                        <p:strVal val="visible"/>
                                      </p:to>
                                    </p:set>
                                    <p:animEffect transition="in" filter="fade">
                                      <p:cBhvr>
                                        <p:cTn id="83" dur="500"/>
                                        <p:tgtEl>
                                          <p:spTgt spid="13">
                                            <p:txEl>
                                              <p:pRg st="7" end="7"/>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2">
                                            <p:txEl>
                                              <p:pRg st="0" end="0"/>
                                            </p:txEl>
                                          </p:spTgt>
                                        </p:tgtEl>
                                        <p:attrNameLst>
                                          <p:attrName>style.visibility</p:attrName>
                                        </p:attrNameLst>
                                      </p:cBhvr>
                                      <p:to>
                                        <p:strVal val="visible"/>
                                      </p:to>
                                    </p:set>
                                    <p:animEffect transition="in" filter="fade">
                                      <p:cBhvr>
                                        <p:cTn id="88" dur="500"/>
                                        <p:tgtEl>
                                          <p:spTgt spid="22">
                                            <p:txEl>
                                              <p:pRg st="0" end="0"/>
                                            </p:txEl>
                                          </p:spTgt>
                                        </p:tgtEl>
                                      </p:cBhvr>
                                    </p:animEffect>
                                  </p:childTnLst>
                                </p:cTn>
                              </p:par>
                              <p:par>
                                <p:cTn id="89" presetID="10" presetClass="entr" presetSubtype="0" fill="hold" nodeType="withEffect">
                                  <p:stCondLst>
                                    <p:cond delay="0"/>
                                  </p:stCondLst>
                                  <p:childTnLst>
                                    <p:set>
                                      <p:cBhvr>
                                        <p:cTn id="90" dur="1" fill="hold">
                                          <p:stCondLst>
                                            <p:cond delay="0"/>
                                          </p:stCondLst>
                                        </p:cTn>
                                        <p:tgtEl>
                                          <p:spTgt spid="22">
                                            <p:txEl>
                                              <p:pRg st="1" end="1"/>
                                            </p:txEl>
                                          </p:spTgt>
                                        </p:tgtEl>
                                        <p:attrNameLst>
                                          <p:attrName>style.visibility</p:attrName>
                                        </p:attrNameLst>
                                      </p:cBhvr>
                                      <p:to>
                                        <p:strVal val="visible"/>
                                      </p:to>
                                    </p:set>
                                    <p:animEffect transition="in" filter="fade">
                                      <p:cBhvr>
                                        <p:cTn id="91" dur="500"/>
                                        <p:tgtEl>
                                          <p:spTgt spid="22">
                                            <p:txEl>
                                              <p:pRg st="1" end="1"/>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6">
                                            <p:txEl>
                                              <p:pRg st="0" end="0"/>
                                            </p:txEl>
                                          </p:spTgt>
                                        </p:tgtEl>
                                        <p:attrNameLst>
                                          <p:attrName>style.visibility</p:attrName>
                                        </p:attrNameLst>
                                      </p:cBhvr>
                                      <p:to>
                                        <p:strVal val="visible"/>
                                      </p:to>
                                    </p:set>
                                    <p:animEffect transition="in" filter="fade">
                                      <p:cBhvr>
                                        <p:cTn id="96" dur="500"/>
                                        <p:tgtEl>
                                          <p:spTgt spid="16">
                                            <p:txEl>
                                              <p:pRg st="0" end="0"/>
                                            </p:txEl>
                                          </p:spTgt>
                                        </p:tgtEl>
                                      </p:cBhvr>
                                    </p:animEffect>
                                  </p:childTnLst>
                                </p:cTn>
                              </p:par>
                              <p:par>
                                <p:cTn id="97" presetID="10" presetClass="entr" presetSubtype="0" fill="hold" nodeType="withEffect">
                                  <p:stCondLst>
                                    <p:cond delay="0"/>
                                  </p:stCondLst>
                                  <p:childTnLst>
                                    <p:set>
                                      <p:cBhvr>
                                        <p:cTn id="98" dur="1" fill="hold">
                                          <p:stCondLst>
                                            <p:cond delay="0"/>
                                          </p:stCondLst>
                                        </p:cTn>
                                        <p:tgtEl>
                                          <p:spTgt spid="16">
                                            <p:txEl>
                                              <p:pRg st="1" end="1"/>
                                            </p:txEl>
                                          </p:spTgt>
                                        </p:tgtEl>
                                        <p:attrNameLst>
                                          <p:attrName>style.visibility</p:attrName>
                                        </p:attrNameLst>
                                      </p:cBhvr>
                                      <p:to>
                                        <p:strVal val="visible"/>
                                      </p:to>
                                    </p:set>
                                    <p:animEffect transition="in" filter="fade">
                                      <p:cBhvr>
                                        <p:cTn id="99" dur="500"/>
                                        <p:tgtEl>
                                          <p:spTgt spid="16">
                                            <p:txEl>
                                              <p:pRg st="1" end="1"/>
                                            </p:txEl>
                                          </p:spTgt>
                                        </p:tgtEl>
                                      </p:cBhvr>
                                    </p:animEffect>
                                  </p:childTnLst>
                                </p:cTn>
                              </p:par>
                              <p:par>
                                <p:cTn id="100" presetID="10" presetClass="entr" presetSubtype="0" fill="hold" nodeType="withEffect">
                                  <p:stCondLst>
                                    <p:cond delay="0"/>
                                  </p:stCondLst>
                                  <p:childTnLst>
                                    <p:set>
                                      <p:cBhvr>
                                        <p:cTn id="101" dur="1" fill="hold">
                                          <p:stCondLst>
                                            <p:cond delay="0"/>
                                          </p:stCondLst>
                                        </p:cTn>
                                        <p:tgtEl>
                                          <p:spTgt spid="16">
                                            <p:txEl>
                                              <p:pRg st="2" end="2"/>
                                            </p:txEl>
                                          </p:spTgt>
                                        </p:tgtEl>
                                        <p:attrNameLst>
                                          <p:attrName>style.visibility</p:attrName>
                                        </p:attrNameLst>
                                      </p:cBhvr>
                                      <p:to>
                                        <p:strVal val="visible"/>
                                      </p:to>
                                    </p:set>
                                    <p:animEffect transition="in" filter="fade">
                                      <p:cBhvr>
                                        <p:cTn id="102" dur="500"/>
                                        <p:tgtEl>
                                          <p:spTgt spid="16">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8">
                                            <p:txEl>
                                              <p:pRg st="0" end="0"/>
                                            </p:txEl>
                                          </p:spTgt>
                                        </p:tgtEl>
                                        <p:attrNameLst>
                                          <p:attrName>style.visibility</p:attrName>
                                        </p:attrNameLst>
                                      </p:cBhvr>
                                      <p:to>
                                        <p:strVal val="visible"/>
                                      </p:to>
                                    </p:set>
                                    <p:animEffect transition="in" filter="fade">
                                      <p:cBhvr>
                                        <p:cTn id="107" dur="500"/>
                                        <p:tgtEl>
                                          <p:spTgt spid="8">
                                            <p:txEl>
                                              <p:pRg st="0" end="0"/>
                                            </p:txEl>
                                          </p:spTgt>
                                        </p:tgtEl>
                                      </p:cBhvr>
                                    </p:animEffect>
                                  </p:childTnLst>
                                </p:cTn>
                              </p:par>
                              <p:par>
                                <p:cTn id="108" presetID="10" presetClass="entr" presetSubtype="0" fill="hold" nodeType="withEffect">
                                  <p:stCondLst>
                                    <p:cond delay="0"/>
                                  </p:stCondLst>
                                  <p:childTnLst>
                                    <p:set>
                                      <p:cBhvr>
                                        <p:cTn id="109" dur="1" fill="hold">
                                          <p:stCondLst>
                                            <p:cond delay="0"/>
                                          </p:stCondLst>
                                        </p:cTn>
                                        <p:tgtEl>
                                          <p:spTgt spid="8">
                                            <p:txEl>
                                              <p:pRg st="1" end="1"/>
                                            </p:txEl>
                                          </p:spTgt>
                                        </p:tgtEl>
                                        <p:attrNameLst>
                                          <p:attrName>style.visibility</p:attrName>
                                        </p:attrNameLst>
                                      </p:cBhvr>
                                      <p:to>
                                        <p:strVal val="visible"/>
                                      </p:to>
                                    </p:set>
                                    <p:animEffect transition="in" filter="fade">
                                      <p:cBhvr>
                                        <p:cTn id="110" dur="500"/>
                                        <p:tgtEl>
                                          <p:spTgt spid="8">
                                            <p:txEl>
                                              <p:pRg st="1" end="1"/>
                                            </p:txEl>
                                          </p:spTgt>
                                        </p:tgtEl>
                                      </p:cBhvr>
                                    </p:animEffect>
                                  </p:childTnLst>
                                </p:cTn>
                              </p:par>
                              <p:par>
                                <p:cTn id="111" presetID="10" presetClass="entr" presetSubtype="0" fill="hold" nodeType="withEffect">
                                  <p:stCondLst>
                                    <p:cond delay="0"/>
                                  </p:stCondLst>
                                  <p:childTnLst>
                                    <p:set>
                                      <p:cBhvr>
                                        <p:cTn id="112" dur="1" fill="hold">
                                          <p:stCondLst>
                                            <p:cond delay="0"/>
                                          </p:stCondLst>
                                        </p:cTn>
                                        <p:tgtEl>
                                          <p:spTgt spid="8">
                                            <p:txEl>
                                              <p:pRg st="2" end="2"/>
                                            </p:txEl>
                                          </p:spTgt>
                                        </p:tgtEl>
                                        <p:attrNameLst>
                                          <p:attrName>style.visibility</p:attrName>
                                        </p:attrNameLst>
                                      </p:cBhvr>
                                      <p:to>
                                        <p:strVal val="visible"/>
                                      </p:to>
                                    </p:set>
                                    <p:animEffect transition="in" filter="fade">
                                      <p:cBhvr>
                                        <p:cTn id="11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ACA and 1095C update/timeline</a:t>
            </a:r>
          </a:p>
        </p:txBody>
      </p:sp>
      <p:sp>
        <p:nvSpPr>
          <p:cNvPr id="4" name="Content Placeholder 2">
            <a:extLst>
              <a:ext uri="{FF2B5EF4-FFF2-40B4-BE49-F238E27FC236}">
                <a16:creationId xmlns:a16="http://schemas.microsoft.com/office/drawing/2014/main" id="{13923E9E-B63C-E87E-A001-0A00AA0D2A77}"/>
              </a:ext>
            </a:extLst>
          </p:cNvPr>
          <p:cNvSpPr txBox="1">
            <a:spLocks/>
          </p:cNvSpPr>
          <p:nvPr/>
        </p:nvSpPr>
        <p:spPr>
          <a:xfrm>
            <a:off x="1151791" y="1538684"/>
            <a:ext cx="10700401" cy="46606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DC4405"/>
              </a:buClr>
              <a:buFont typeface="Courier New" panose="02070309020205020404" pitchFamily="49" charset="0"/>
              <a:buChar char="o"/>
              <a:defRPr sz="2000" kern="1200" baseline="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DC4405"/>
              </a:buClr>
              <a:buFont typeface="Courier New" panose="02070309020205020404" pitchFamily="49" charset="0"/>
              <a:buChar char="o"/>
              <a:defRPr sz="1800" b="0" i="0" u="none" kern="1200" baseline="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DC4405"/>
              </a:buClr>
              <a:buFont typeface="Courier New" panose="02070309020205020404" pitchFamily="49" charset="0"/>
              <a:buChar char="o"/>
              <a:defRPr sz="1600" kern="1200" baseline="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DC4405"/>
              </a:buClr>
              <a:buFont typeface="Courier New" panose="02070309020205020404" pitchFamily="49" charset="0"/>
              <a:buChar char="o"/>
              <a:defRPr sz="11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115" indent="-285115">
              <a:spcBef>
                <a:spcPts val="1200"/>
              </a:spcBef>
              <a:buSzPct val="100000"/>
              <a:buBlip>
                <a:blip r:embed="rId3"/>
              </a:buBlip>
            </a:pPr>
            <a:r>
              <a:rPr lang="en-US" sz="1800" dirty="0">
                <a:ea typeface="+mn-lt"/>
                <a:cs typeface="+mn-lt"/>
              </a:rPr>
              <a:t>The employer deadline to mail the 1095C form to employees is 03.01.2024</a:t>
            </a:r>
            <a:endParaRPr lang="en-US" sz="1800" dirty="0">
              <a:cs typeface="+mn-lt"/>
            </a:endParaRPr>
          </a:p>
          <a:p>
            <a:pPr marL="285115" indent="-285115">
              <a:spcBef>
                <a:spcPts val="1200"/>
              </a:spcBef>
              <a:buSzPct val="100000"/>
              <a:buBlip>
                <a:blip r:embed="rId3"/>
              </a:buBlip>
            </a:pPr>
            <a:r>
              <a:rPr lang="en-US" sz="1800" dirty="0">
                <a:ea typeface="+mn-lt"/>
                <a:cs typeface="+mn-lt"/>
              </a:rPr>
              <a:t>The 1095C is a reference document and generally isn't required in order to file individual tax returns. Consult a tax professional for details related to the 1095C and other tax questions</a:t>
            </a:r>
            <a:endParaRPr lang="en-US" sz="1800" dirty="0">
              <a:cs typeface="+mn-lt"/>
            </a:endParaRPr>
          </a:p>
          <a:p>
            <a:pPr marL="285115" indent="-285115">
              <a:spcBef>
                <a:spcPts val="1200"/>
              </a:spcBef>
              <a:buSzPct val="100000"/>
              <a:buBlip>
                <a:blip r:embed="rId3"/>
              </a:buBlip>
            </a:pPr>
            <a:r>
              <a:rPr lang="en-US" sz="1800" dirty="0">
                <a:ea typeface="+mn-lt"/>
                <a:cs typeface="+mn-lt"/>
              </a:rPr>
              <a:t>IRS FAQ – under </a:t>
            </a:r>
            <a:r>
              <a:rPr lang="en-US" sz="1800" b="1" dirty="0">
                <a:ea typeface="+mn-lt"/>
                <a:cs typeface="+mn-lt"/>
              </a:rPr>
              <a:t>Health Care Coverage Documents</a:t>
            </a:r>
            <a:r>
              <a:rPr lang="en-US" sz="1800" dirty="0">
                <a:ea typeface="+mn-lt"/>
                <a:cs typeface="+mn-lt"/>
              </a:rPr>
              <a:t>: </a:t>
            </a:r>
            <a:r>
              <a:rPr lang="en-US" sz="1800" dirty="0">
                <a:solidFill>
                  <a:srgbClr val="00859B"/>
                </a:solidFill>
                <a:ea typeface="+mn-lt"/>
                <a:cs typeface="+mn-lt"/>
                <a:hlinkClick r:id="rId4">
                  <a:extLst>
                    <a:ext uri="{A12FA001-AC4F-418D-AE19-62706E023703}">
                      <ahyp:hlinkClr xmlns:ahyp="http://schemas.microsoft.com/office/drawing/2018/hyperlinkcolor" xmlns="" val="tx"/>
                    </a:ext>
                  </a:extLst>
                </a:hlinkClick>
              </a:rPr>
              <a:t>Questions and Answers about Health Care Information Forms for Individuals | Internal Revenue Service (irs.gov)</a:t>
            </a:r>
          </a:p>
          <a:p>
            <a:pPr marL="285115" indent="-285115">
              <a:spcBef>
                <a:spcPts val="1200"/>
              </a:spcBef>
              <a:buSzPct val="100000"/>
              <a:buBlip>
                <a:blip r:embed="rId3"/>
              </a:buBlip>
            </a:pPr>
            <a:r>
              <a:rPr lang="en-US" sz="1800" dirty="0">
                <a:ea typeface="+mn-lt"/>
                <a:cs typeface="+mn-lt"/>
              </a:rPr>
              <a:t>OSU received the spreadsheet of PEBB enrollees on 01.03.2024 and will be reviewing and updating the data.  The OSU deadline to return the spreadsheet to PEBB is 01.23.2024</a:t>
            </a:r>
            <a:endParaRPr lang="en-US" sz="1800" dirty="0">
              <a:cs typeface="+mn-lt"/>
            </a:endParaRPr>
          </a:p>
          <a:p>
            <a:pPr marL="285115" indent="-285115">
              <a:spcBef>
                <a:spcPts val="1200"/>
              </a:spcBef>
              <a:buSzPct val="100000"/>
              <a:buBlip>
                <a:blip r:embed="rId3"/>
              </a:buBlip>
            </a:pPr>
            <a:r>
              <a:rPr lang="en-US" sz="1800" dirty="0">
                <a:ea typeface="+mn-lt"/>
                <a:cs typeface="+mn-lt"/>
              </a:rPr>
              <a:t>PEBB will be loading the data and testing it with their third party 1095C administrator before mailing the 1095C forms</a:t>
            </a:r>
            <a:endParaRPr lang="en-US" sz="1800" dirty="0">
              <a:cs typeface="+mn-lt"/>
            </a:endParaRPr>
          </a:p>
          <a:p>
            <a:pPr marL="285115" indent="-285115">
              <a:spcBef>
                <a:spcPts val="1200"/>
              </a:spcBef>
              <a:buSzPct val="100000"/>
              <a:buBlip>
                <a:blip r:embed="rId3"/>
              </a:buBlip>
            </a:pPr>
            <a:r>
              <a:rPr lang="en-US" sz="1800" dirty="0">
                <a:ea typeface="+mn-lt"/>
                <a:cs typeface="+mn-lt"/>
              </a:rPr>
              <a:t>OSU Employees enrolled in the Pacific Source plan will be included on the spreadsheet we provide to PEBB.  PEBB's third party 1095C administrator will also complete the 1095C for this group even though they are not PEBB members. Note: Only those enrolled individuals with qualifying FTE/Hours will receive a 1095C</a:t>
            </a:r>
            <a:endParaRPr lang="en-US" sz="1800" dirty="0">
              <a:cs typeface="+mn-lt"/>
            </a:endParaRPr>
          </a:p>
          <a:p>
            <a:pPr marL="285115" indent="-285115">
              <a:spcBef>
                <a:spcPts val="1200"/>
              </a:spcBef>
              <a:buSzPct val="100000"/>
              <a:buBlip>
                <a:blip r:embed="rId3"/>
              </a:buBlip>
            </a:pPr>
            <a:r>
              <a:rPr lang="en-US" sz="1800" dirty="0">
                <a:ea typeface="+mn-lt"/>
                <a:cs typeface="+mn-lt"/>
              </a:rPr>
              <a:t>Employees who don't receive the 1095C by 03.01.2024 can reach out to PEBB to request a copy. Phone </a:t>
            </a:r>
            <a:r>
              <a:rPr lang="en-US" sz="1800" dirty="0">
                <a:solidFill>
                  <a:srgbClr val="D73F09"/>
                </a:solidFill>
                <a:ea typeface="+mn-lt"/>
                <a:cs typeface="+mn-lt"/>
              </a:rPr>
              <a:t>1.503.373.1102</a:t>
            </a:r>
            <a:r>
              <a:rPr lang="en-US" sz="1800" dirty="0">
                <a:ea typeface="+mn-lt"/>
                <a:cs typeface="+mn-lt"/>
              </a:rPr>
              <a:t> or email</a:t>
            </a:r>
            <a:r>
              <a:rPr lang="en-US" sz="1800" dirty="0">
                <a:solidFill>
                  <a:srgbClr val="D73F09"/>
                </a:solidFill>
                <a:ea typeface="+mn-lt"/>
                <a:cs typeface="+mn-lt"/>
              </a:rPr>
              <a:t> </a:t>
            </a:r>
            <a:r>
              <a:rPr lang="en-US" sz="1800" dirty="0">
                <a:solidFill>
                  <a:srgbClr val="00859B"/>
                </a:solidFill>
                <a:ea typeface="+mn-lt"/>
                <a:cs typeface="+mn-lt"/>
                <a:hlinkClick r:id="rId5">
                  <a:extLst>
                    <a:ext uri="{A12FA001-AC4F-418D-AE19-62706E023703}">
                      <ahyp:hlinkClr xmlns:ahyp="http://schemas.microsoft.com/office/drawing/2018/hyperlinkcolor" xmlns="" val="tx"/>
                    </a:ext>
                  </a:extLst>
                </a:hlinkClick>
              </a:rPr>
              <a:t>pebb.benefits@odhsoha.oregon.gov</a:t>
            </a:r>
            <a:endParaRPr lang="en-US" sz="1800" dirty="0">
              <a:solidFill>
                <a:srgbClr val="00859B"/>
              </a:solidFill>
            </a:endParaRPr>
          </a:p>
          <a:p>
            <a:pPr marL="285115" indent="-285115">
              <a:spcBef>
                <a:spcPts val="1200"/>
              </a:spcBef>
              <a:buSzPct val="100000"/>
              <a:buBlip>
                <a:blip r:embed="rId3"/>
              </a:buBlip>
            </a:pPr>
            <a:endParaRPr lang="en-US" dirty="0">
              <a:latin typeface="Gill Sans"/>
              <a:ea typeface="Verdana"/>
            </a:endParaRPr>
          </a:p>
        </p:txBody>
      </p:sp>
      <p:pic>
        <p:nvPicPr>
          <p:cNvPr id="6" name="Graphic 5" descr="Court outline">
            <a:extLst>
              <a:ext uri="{FF2B5EF4-FFF2-40B4-BE49-F238E27FC236}">
                <a16:creationId xmlns:a16="http://schemas.microsoft.com/office/drawing/2014/main" id="{CB23C401-6AA5-A542-C9FB-E275172BCA8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99582" y="594899"/>
            <a:ext cx="552209" cy="552209"/>
          </a:xfrm>
          <a:prstGeom prst="rect">
            <a:avLst/>
          </a:prstGeom>
        </p:spPr>
      </p:pic>
    </p:spTree>
    <p:extLst>
      <p:ext uri="{BB962C8B-B14F-4D97-AF65-F5344CB8AC3E}">
        <p14:creationId xmlns:p14="http://schemas.microsoft.com/office/powerpoint/2010/main" val="2398473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237" y="536708"/>
            <a:ext cx="9879563" cy="779407"/>
          </a:xfrm>
        </p:spPr>
        <p:txBody>
          <a:bodyPr>
            <a:noAutofit/>
          </a:bodyPr>
          <a:lstStyle/>
          <a:p>
            <a:r>
              <a:rPr lang="en-US" sz="3000" dirty="0">
                <a:latin typeface="Verdana"/>
                <a:ea typeface="Verdana"/>
              </a:rPr>
              <a:t>W-2 Time!</a:t>
            </a:r>
          </a:p>
        </p:txBody>
      </p:sp>
      <p:sp>
        <p:nvSpPr>
          <p:cNvPr id="4" name="Content Placeholder 2">
            <a:extLst>
              <a:ext uri="{FF2B5EF4-FFF2-40B4-BE49-F238E27FC236}">
                <a16:creationId xmlns:a16="http://schemas.microsoft.com/office/drawing/2014/main" id="{13923E9E-B63C-E87E-A001-0A00AA0D2A77}"/>
              </a:ext>
            </a:extLst>
          </p:cNvPr>
          <p:cNvSpPr txBox="1">
            <a:spLocks/>
          </p:cNvSpPr>
          <p:nvPr/>
        </p:nvSpPr>
        <p:spPr>
          <a:xfrm>
            <a:off x="1186798" y="1441174"/>
            <a:ext cx="10700401" cy="52279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DC4405"/>
              </a:buClr>
              <a:buFont typeface="Courier New" panose="02070309020205020404" pitchFamily="49" charset="0"/>
              <a:buChar char="o"/>
              <a:defRPr sz="2000" kern="1200" baseline="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DC4405"/>
              </a:buClr>
              <a:buFont typeface="Courier New" panose="02070309020205020404" pitchFamily="49" charset="0"/>
              <a:buChar char="o"/>
              <a:defRPr sz="1800" b="0" i="0" u="none" kern="1200" baseline="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DC4405"/>
              </a:buClr>
              <a:buFont typeface="Courier New" panose="02070309020205020404" pitchFamily="49" charset="0"/>
              <a:buChar char="o"/>
              <a:defRPr sz="1600" kern="1200" baseline="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DC4405"/>
              </a:buClr>
              <a:buFont typeface="Courier New" panose="02070309020205020404" pitchFamily="49" charset="0"/>
              <a:buChar char="o"/>
              <a:defRPr sz="11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115" marR="0" lvl="0" indent="-285115" algn="l" defTabSz="914400" rtl="0" eaLnBrk="1" fontAlgn="auto" latinLnBrk="0" hangingPunct="1">
              <a:lnSpc>
                <a:spcPct val="100000"/>
              </a:lnSpc>
              <a:spcBef>
                <a:spcPts val="1200"/>
              </a:spcBef>
              <a:spcAft>
                <a:spcPts val="0"/>
              </a:spcAft>
              <a:buClrTx/>
              <a:buSzPct val="100000"/>
              <a:buFontTx/>
              <a:buBlip>
                <a:blip r:embed="rId3"/>
              </a:buBlip>
              <a:tabLst/>
              <a:defRPr/>
            </a:pPr>
            <a:r>
              <a:rPr lang="en-US" sz="1800" dirty="0">
                <a:ea typeface="Verdana"/>
                <a:cs typeface="Arial"/>
              </a:rPr>
              <a:t>Employer deadline for mailing W-2 forms to employees is 01.31.2024 (but I anticipate sometime the week of Jan 22-27)</a:t>
            </a:r>
          </a:p>
          <a:p>
            <a:pPr marL="285115" marR="0" lvl="0" indent="-285115" algn="l" defTabSz="914400" rtl="0" eaLnBrk="1" fontAlgn="auto" latinLnBrk="0" hangingPunct="1">
              <a:lnSpc>
                <a:spcPct val="100000"/>
              </a:lnSpc>
              <a:spcBef>
                <a:spcPts val="1200"/>
              </a:spcBef>
              <a:spcAft>
                <a:spcPts val="0"/>
              </a:spcAft>
              <a:buClrTx/>
              <a:buSzPct val="100000"/>
              <a:buFontTx/>
              <a:buBlip>
                <a:blip r:embed="rId3"/>
              </a:buBlip>
              <a:tabLst/>
              <a:defRPr/>
            </a:pPr>
            <a:r>
              <a:rPr lang="en-US" sz="1800" dirty="0">
                <a:ea typeface="Verdana"/>
                <a:cs typeface="Arial"/>
              </a:rPr>
              <a:t>To Current Mailing address as of 8am 01.08.2024</a:t>
            </a:r>
          </a:p>
          <a:p>
            <a:pPr marL="285115" marR="0" lvl="0" indent="-285115" algn="l" defTabSz="914400" rtl="0" eaLnBrk="1" fontAlgn="auto" latinLnBrk="0" hangingPunct="1">
              <a:lnSpc>
                <a:spcPct val="100000"/>
              </a:lnSpc>
              <a:spcBef>
                <a:spcPts val="1200"/>
              </a:spcBef>
              <a:spcAft>
                <a:spcPts val="0"/>
              </a:spcAft>
              <a:buClrTx/>
              <a:buSzPct val="100000"/>
              <a:buFontTx/>
              <a:buBlip>
                <a:blip r:embed="rId3"/>
              </a:buBlip>
              <a:tabLst/>
              <a:defRPr/>
            </a:pPr>
            <a:r>
              <a:rPr lang="en-US" sz="1800" dirty="0">
                <a:ea typeface="Verdana"/>
                <a:cs typeface="Arial"/>
              </a:rPr>
              <a:t>1042-S Non-Resident Alien (NRA) tax exempt income form. Mailing deadline is 3.15.2024 but usually out early Feb.</a:t>
            </a:r>
            <a:endParaRPr lang="en-US" sz="1800" dirty="0">
              <a:cs typeface="Arial"/>
            </a:endParaRPr>
          </a:p>
          <a:p>
            <a:pPr marL="285115" marR="0" lvl="0" indent="-285115" algn="l" defTabSz="914400" rtl="0" eaLnBrk="1" fontAlgn="auto" latinLnBrk="0" hangingPunct="1">
              <a:lnSpc>
                <a:spcPct val="100000"/>
              </a:lnSpc>
              <a:spcBef>
                <a:spcPts val="1200"/>
              </a:spcBef>
              <a:spcAft>
                <a:spcPts val="0"/>
              </a:spcAft>
              <a:buClrTx/>
              <a:buSzPct val="100000"/>
              <a:buFontTx/>
              <a:buBlip>
                <a:blip r:embed="rId3"/>
              </a:buBlip>
              <a:tabLst/>
              <a:defRPr/>
            </a:pPr>
            <a:r>
              <a:rPr lang="en-US" sz="1800" dirty="0">
                <a:ea typeface="Verdana"/>
                <a:cs typeface="Arial"/>
              </a:rPr>
              <a:t>Files already submitted to USSE but there are additional processes before forms printed &amp; mailed.</a:t>
            </a:r>
          </a:p>
          <a:p>
            <a:pPr marL="285115" marR="0" lvl="0" indent="-285115" algn="l" defTabSz="914400" rtl="0" eaLnBrk="1" fontAlgn="auto" latinLnBrk="0" hangingPunct="1">
              <a:lnSpc>
                <a:spcPct val="100000"/>
              </a:lnSpc>
              <a:spcBef>
                <a:spcPts val="1200"/>
              </a:spcBef>
              <a:spcAft>
                <a:spcPts val="0"/>
              </a:spcAft>
              <a:buClrTx/>
              <a:buSzPct val="100000"/>
              <a:buFontTx/>
              <a:buBlip>
                <a:blip r:embed="rId3"/>
              </a:buBlip>
              <a:tabLst/>
              <a:defRPr/>
            </a:pPr>
            <a:r>
              <a:rPr lang="en-US" sz="1800" dirty="0">
                <a:ea typeface="Verdana"/>
                <a:cs typeface="Arial"/>
              </a:rPr>
              <a:t>W-2's will be available in </a:t>
            </a:r>
            <a:r>
              <a:rPr lang="en-US" sz="1800" dirty="0" err="1">
                <a:ea typeface="Verdana"/>
                <a:cs typeface="Arial"/>
              </a:rPr>
              <a:t>MyOregonstate</a:t>
            </a:r>
            <a:r>
              <a:rPr lang="en-US" sz="1800" dirty="0">
                <a:ea typeface="Verdana"/>
                <a:cs typeface="Arial"/>
              </a:rPr>
              <a:t> on 02.01.2024.  </a:t>
            </a:r>
          </a:p>
          <a:p>
            <a:pPr marL="285115" marR="0" lvl="0" indent="-285115" algn="l" defTabSz="914400" rtl="0" eaLnBrk="1" fontAlgn="auto" latinLnBrk="0" hangingPunct="1">
              <a:lnSpc>
                <a:spcPct val="100000"/>
              </a:lnSpc>
              <a:spcBef>
                <a:spcPts val="1200"/>
              </a:spcBef>
              <a:spcAft>
                <a:spcPts val="0"/>
              </a:spcAft>
              <a:buClrTx/>
              <a:buSzPct val="100000"/>
              <a:buFontTx/>
              <a:buBlip>
                <a:blip r:embed="rId3"/>
              </a:buBlip>
              <a:tabLst/>
              <a:defRPr/>
            </a:pPr>
            <a:r>
              <a:rPr lang="en-US" sz="1800" dirty="0">
                <a:ea typeface="Verdana"/>
                <a:cs typeface="Arial"/>
              </a:rPr>
              <a:t>Employees who have not received their W-2 by 02.01.2024 can generate a duplicate at  </a:t>
            </a:r>
            <a:r>
              <a:rPr lang="en-US" sz="1800" dirty="0">
                <a:solidFill>
                  <a:srgbClr val="00859B"/>
                </a:solidFill>
                <a:ea typeface="Verdana"/>
                <a:cs typeface="Arial"/>
                <a:hlinkClick r:id="rId4">
                  <a:extLst>
                    <a:ext uri="{A12FA001-AC4F-418D-AE19-62706E023703}">
                      <ahyp:hlinkClr xmlns:ahyp="http://schemas.microsoft.com/office/drawing/2018/hyperlinkcolor" xmlns="" val="tx"/>
                    </a:ext>
                  </a:extLst>
                </a:hlinkClick>
              </a:rPr>
              <a:t>https://my.oregonstate.edu/employee</a:t>
            </a:r>
            <a:endParaRPr lang="en-US" sz="1800" dirty="0">
              <a:solidFill>
                <a:srgbClr val="00859B"/>
              </a:solidFill>
              <a:ea typeface="Verdana"/>
              <a:cs typeface="Arial"/>
            </a:endParaRPr>
          </a:p>
          <a:p>
            <a:pPr marL="285115" marR="0" lvl="0" indent="-285115" algn="l" defTabSz="914400" rtl="0" eaLnBrk="1" fontAlgn="auto" latinLnBrk="0" hangingPunct="1">
              <a:lnSpc>
                <a:spcPct val="100000"/>
              </a:lnSpc>
              <a:spcBef>
                <a:spcPts val="1200"/>
              </a:spcBef>
              <a:spcAft>
                <a:spcPts val="0"/>
              </a:spcAft>
              <a:buClrTx/>
              <a:buSzPct val="100000"/>
              <a:buFontTx/>
              <a:buBlip>
                <a:blip r:embed="rId3"/>
              </a:buBlip>
              <a:tabLst/>
              <a:defRPr/>
            </a:pPr>
            <a:r>
              <a:rPr lang="en-US" sz="1800" dirty="0">
                <a:ea typeface="Verdana"/>
                <a:cs typeface="Arial"/>
              </a:rPr>
              <a:t>For NRA's -  W-2's &amp; 1042's are </a:t>
            </a:r>
            <a:r>
              <a:rPr lang="en-US" sz="1800" u="sng" dirty="0">
                <a:ea typeface="Verdana"/>
                <a:cs typeface="Arial"/>
              </a:rPr>
              <a:t>NOT</a:t>
            </a:r>
            <a:r>
              <a:rPr lang="en-US" sz="1800" dirty="0">
                <a:ea typeface="Verdana"/>
                <a:cs typeface="Arial"/>
              </a:rPr>
              <a:t> available on-line, hard copy only.</a:t>
            </a:r>
            <a:endParaRPr lang="en-US" sz="1800" dirty="0">
              <a:cs typeface="Arial"/>
            </a:endParaRPr>
          </a:p>
          <a:p>
            <a:pPr marL="285115" marR="0" lvl="0" indent="-285115" algn="l" defTabSz="914400" rtl="0" eaLnBrk="1" fontAlgn="auto" latinLnBrk="0" hangingPunct="1">
              <a:lnSpc>
                <a:spcPct val="100000"/>
              </a:lnSpc>
              <a:spcBef>
                <a:spcPts val="1200"/>
              </a:spcBef>
              <a:spcAft>
                <a:spcPts val="0"/>
              </a:spcAft>
              <a:buClrTx/>
              <a:buSzPct val="100000"/>
              <a:buFontTx/>
              <a:buBlip>
                <a:blip r:embed="rId3"/>
              </a:buBlip>
              <a:tabLst/>
              <a:defRPr/>
            </a:pPr>
            <a:r>
              <a:rPr lang="en-US" sz="1800" dirty="0">
                <a:ea typeface="Verdana"/>
                <a:cs typeface="Arial"/>
              </a:rPr>
              <a:t>NRA's will need to direct duplicate requests to </a:t>
            </a:r>
            <a:r>
              <a:rPr lang="en-US" sz="1800" dirty="0">
                <a:solidFill>
                  <a:srgbClr val="00859B"/>
                </a:solidFill>
                <a:ea typeface="Verdana"/>
                <a:cs typeface="Arial"/>
                <a:hlinkClick r:id="rId5">
                  <a:extLst>
                    <a:ext uri="{A12FA001-AC4F-418D-AE19-62706E023703}">
                      <ahyp:hlinkClr xmlns:ahyp="http://schemas.microsoft.com/office/drawing/2018/hyperlinkcolor" xmlns="" val="tx"/>
                    </a:ext>
                  </a:extLst>
                </a:hlinkClick>
              </a:rPr>
              <a:t>PayrollServices@oregonstate.edu</a:t>
            </a:r>
            <a:r>
              <a:rPr lang="en-US" sz="1800" dirty="0">
                <a:solidFill>
                  <a:srgbClr val="00859B"/>
                </a:solidFill>
                <a:ea typeface="Verdana"/>
                <a:cs typeface="Arial"/>
              </a:rPr>
              <a:t> </a:t>
            </a:r>
            <a:r>
              <a:rPr lang="en-US" sz="1800" dirty="0">
                <a:ea typeface="Verdana"/>
                <a:cs typeface="Arial"/>
              </a:rPr>
              <a:t>or submit a Duplicate Tax Form request via the Employee Service Portal (</a:t>
            </a:r>
            <a:r>
              <a:rPr lang="en-US" sz="1800" dirty="0">
                <a:solidFill>
                  <a:srgbClr val="00859B"/>
                </a:solidFill>
                <a:ea typeface="Verdana"/>
                <a:cs typeface="Arial"/>
                <a:hlinkClick r:id="rId6">
                  <a:extLst>
                    <a:ext uri="{A12FA001-AC4F-418D-AE19-62706E023703}">
                      <ahyp:hlinkClr xmlns:ahyp="http://schemas.microsoft.com/office/drawing/2018/hyperlinkcolor" xmlns="" val="tx"/>
                    </a:ext>
                  </a:extLst>
                </a:hlinkClick>
              </a:rPr>
              <a:t>https://mysupport.oregonstate.edu/esp</a:t>
            </a:r>
            <a:r>
              <a:rPr lang="en-US" sz="1800" dirty="0">
                <a:ea typeface="Verdana"/>
                <a:cs typeface="Arial"/>
              </a:rPr>
              <a:t>)</a:t>
            </a:r>
          </a:p>
          <a:p>
            <a:pPr marL="285115" marR="0" lvl="0" indent="-285115" algn="l" defTabSz="914400" rtl="0" eaLnBrk="1" fontAlgn="auto" latinLnBrk="0" hangingPunct="1">
              <a:lnSpc>
                <a:spcPct val="100000"/>
              </a:lnSpc>
              <a:spcBef>
                <a:spcPts val="1200"/>
              </a:spcBef>
              <a:spcAft>
                <a:spcPts val="0"/>
              </a:spcAft>
              <a:buClrTx/>
              <a:buSzPct val="100000"/>
              <a:buFontTx/>
              <a:buBlip>
                <a:blip r:embed="rId3"/>
              </a:buBlip>
              <a:tabLst/>
              <a:defRPr/>
            </a:pPr>
            <a:r>
              <a:rPr lang="en-US" sz="1800" dirty="0">
                <a:solidFill>
                  <a:srgbClr val="00859B"/>
                </a:solidFill>
                <a:ea typeface="Verdana"/>
                <a:cs typeface="Arial"/>
              </a:rPr>
              <a:t>Note:  If name address or name is no longer accurate, we do not generate corrected forms. Simply draw a line through the item and above it write in the correct address or name. </a:t>
            </a:r>
            <a:r>
              <a:rPr lang="en-US" sz="1800" dirty="0">
                <a:solidFill>
                  <a:srgbClr val="00859B"/>
                </a:solidFill>
                <a:latin typeface="Arial"/>
                <a:ea typeface="Verdana"/>
                <a:cs typeface="Arial"/>
              </a:rPr>
              <a:t> </a:t>
            </a:r>
            <a:endParaRPr lang="en-US" sz="1800" dirty="0">
              <a:solidFill>
                <a:srgbClr val="00859B"/>
              </a:solidFill>
              <a:latin typeface="Arial"/>
              <a:cs typeface="Arial"/>
            </a:endParaRPr>
          </a:p>
          <a:p>
            <a:pPr marL="285115" indent="-285115">
              <a:spcBef>
                <a:spcPts val="1200"/>
              </a:spcBef>
              <a:buSzPct val="100000"/>
              <a:buBlip>
                <a:blip r:embed="rId3"/>
              </a:buBlip>
            </a:pPr>
            <a:endParaRPr lang="en-US" dirty="0"/>
          </a:p>
        </p:txBody>
      </p:sp>
      <p:pic>
        <p:nvPicPr>
          <p:cNvPr id="6" name="Graphic 5" descr="Money outline">
            <a:extLst>
              <a:ext uri="{FF2B5EF4-FFF2-40B4-BE49-F238E27FC236}">
                <a16:creationId xmlns:a16="http://schemas.microsoft.com/office/drawing/2014/main" id="{2B04FE36-606F-55C1-029C-EA87E678729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99823" y="606670"/>
            <a:ext cx="537529" cy="537529"/>
          </a:xfrm>
          <a:prstGeom prst="rect">
            <a:avLst/>
          </a:prstGeom>
        </p:spPr>
      </p:pic>
    </p:spTree>
    <p:extLst>
      <p:ext uri="{BB962C8B-B14F-4D97-AF65-F5344CB8AC3E}">
        <p14:creationId xmlns:p14="http://schemas.microsoft.com/office/powerpoint/2010/main" val="2796634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7A610-5870-2B65-1138-0301D613F6C1}"/>
              </a:ext>
            </a:extLst>
          </p:cNvPr>
          <p:cNvSpPr>
            <a:spLocks noGrp="1"/>
          </p:cNvSpPr>
          <p:nvPr>
            <p:ph type="title"/>
          </p:nvPr>
        </p:nvSpPr>
        <p:spPr/>
        <p:txBody>
          <a:bodyPr>
            <a:normAutofit fontScale="90000"/>
          </a:bodyPr>
          <a:lstStyle/>
          <a:p>
            <a:r>
              <a:rPr lang="en-US" sz="3000" dirty="0">
                <a:latin typeface="Verdana"/>
                <a:ea typeface="Verdana"/>
              </a:rPr>
              <a:t>W-4 Status</a:t>
            </a:r>
            <a:endParaRPr lang="en-US" dirty="0">
              <a:latin typeface="Verdana"/>
              <a:ea typeface="Verdana"/>
            </a:endParaRPr>
          </a:p>
        </p:txBody>
      </p:sp>
      <p:sp>
        <p:nvSpPr>
          <p:cNvPr id="4" name="Content Placeholder 3">
            <a:extLst>
              <a:ext uri="{FF2B5EF4-FFF2-40B4-BE49-F238E27FC236}">
                <a16:creationId xmlns:a16="http://schemas.microsoft.com/office/drawing/2014/main" id="{9A0284C0-E86D-933C-504A-1372DBD8C161}"/>
              </a:ext>
            </a:extLst>
          </p:cNvPr>
          <p:cNvSpPr>
            <a:spLocks noGrp="1"/>
          </p:cNvSpPr>
          <p:nvPr>
            <p:ph idx="1"/>
          </p:nvPr>
        </p:nvSpPr>
        <p:spPr/>
        <p:txBody>
          <a:bodyPr vert="horz" lIns="91440" tIns="45720" rIns="91440" bIns="45720" rtlCol="0" anchor="t">
            <a:normAutofit lnSpcReduction="10000"/>
          </a:bodyPr>
          <a:lstStyle/>
          <a:p>
            <a:pPr marL="285115" marR="0" lvl="0" indent="-285115" algn="l" defTabSz="914400" rtl="0" eaLnBrk="1" fontAlgn="auto" latinLnBrk="0" hangingPunct="1">
              <a:lnSpc>
                <a:spcPct val="100000"/>
              </a:lnSpc>
              <a:spcBef>
                <a:spcPts val="1200"/>
              </a:spcBef>
              <a:spcAft>
                <a:spcPts val="0"/>
              </a:spcAft>
              <a:buClrTx/>
              <a:buSzPct val="100000"/>
              <a:buFontTx/>
              <a:buBlip>
                <a:blip r:embed="rId2"/>
              </a:buBlip>
              <a:tabLst/>
              <a:defRPr/>
            </a:pPr>
            <a:r>
              <a:rPr lang="en-US" sz="2200" dirty="0">
                <a:ea typeface="Verdana"/>
              </a:rPr>
              <a:t>Please use new 2024 W-4's and OR-4's going forward. All new hire forms have been updated.</a:t>
            </a:r>
          </a:p>
          <a:p>
            <a:pPr marL="0" marR="0" lvl="0" indent="0" algn="l" defTabSz="914400" rtl="0" eaLnBrk="1" fontAlgn="auto" latinLnBrk="0" hangingPunct="1">
              <a:lnSpc>
                <a:spcPct val="100000"/>
              </a:lnSpc>
              <a:spcBef>
                <a:spcPts val="1200"/>
              </a:spcBef>
              <a:spcAft>
                <a:spcPts val="0"/>
              </a:spcAft>
              <a:buClrTx/>
              <a:buSzPct val="100000"/>
              <a:buNone/>
              <a:tabLst/>
              <a:defRPr/>
            </a:pPr>
            <a:endParaRPr lang="en-US" sz="2200" dirty="0"/>
          </a:p>
          <a:p>
            <a:pPr marL="285115" marR="0" lvl="0" indent="-285115" algn="l" defTabSz="914400" rtl="0" eaLnBrk="1" fontAlgn="auto" latinLnBrk="0" hangingPunct="1">
              <a:lnSpc>
                <a:spcPct val="100000"/>
              </a:lnSpc>
              <a:spcBef>
                <a:spcPts val="1200"/>
              </a:spcBef>
              <a:spcAft>
                <a:spcPts val="0"/>
              </a:spcAft>
              <a:buClrTx/>
              <a:buSzPct val="100000"/>
              <a:buFontTx/>
              <a:buBlip>
                <a:blip r:embed="rId2"/>
              </a:buBlip>
              <a:tabLst/>
              <a:defRPr/>
            </a:pPr>
            <a:r>
              <a:rPr lang="en-US" sz="2200" dirty="0">
                <a:ea typeface="Verdana"/>
              </a:rPr>
              <a:t>After Jan 22, 2024 we will not accept 2023 forms.</a:t>
            </a:r>
          </a:p>
          <a:p>
            <a:pPr marL="0" marR="0" lvl="0" indent="0" algn="l" defTabSz="914400" rtl="0" eaLnBrk="1" fontAlgn="auto" latinLnBrk="0" hangingPunct="1">
              <a:lnSpc>
                <a:spcPct val="100000"/>
              </a:lnSpc>
              <a:spcBef>
                <a:spcPts val="1200"/>
              </a:spcBef>
              <a:spcAft>
                <a:spcPts val="0"/>
              </a:spcAft>
              <a:buClrTx/>
              <a:buSzPct val="100000"/>
              <a:buNone/>
              <a:tabLst/>
              <a:defRPr/>
            </a:pPr>
            <a:endParaRPr lang="en-US" sz="2200" dirty="0">
              <a:ea typeface="Verdana"/>
            </a:endParaRPr>
          </a:p>
          <a:p>
            <a:pPr marL="285115" marR="0" lvl="0" indent="-285115" algn="l" defTabSz="914400" rtl="0" eaLnBrk="1" fontAlgn="auto" latinLnBrk="0" hangingPunct="1">
              <a:lnSpc>
                <a:spcPct val="100000"/>
              </a:lnSpc>
              <a:spcBef>
                <a:spcPts val="1200"/>
              </a:spcBef>
              <a:spcAft>
                <a:spcPts val="0"/>
              </a:spcAft>
              <a:buClrTx/>
              <a:buSzPct val="100000"/>
              <a:buFontTx/>
              <a:buBlip>
                <a:blip r:embed="rId2"/>
              </a:buBlip>
              <a:tabLst/>
              <a:defRPr/>
            </a:pPr>
            <a:r>
              <a:rPr lang="en-US" sz="2200" dirty="0">
                <a:ea typeface="Verdana"/>
              </a:rPr>
              <a:t>Exempt filers expire annually Feb. 15.  Must refile new Exempt W-4 (and/or OR-4) if they want to continue the exemption.  </a:t>
            </a:r>
          </a:p>
          <a:p>
            <a:pPr marL="0" marR="0" lvl="0" indent="0" algn="l" defTabSz="914400" rtl="0" eaLnBrk="1" fontAlgn="auto" latinLnBrk="0" hangingPunct="1">
              <a:lnSpc>
                <a:spcPct val="100000"/>
              </a:lnSpc>
              <a:spcBef>
                <a:spcPts val="1200"/>
              </a:spcBef>
              <a:spcAft>
                <a:spcPts val="0"/>
              </a:spcAft>
              <a:buClrTx/>
              <a:buSzPct val="100000"/>
              <a:buNone/>
              <a:tabLst/>
              <a:defRPr/>
            </a:pPr>
            <a:endParaRPr lang="en-US" sz="2200" dirty="0">
              <a:ea typeface="Verdana"/>
            </a:endParaRPr>
          </a:p>
          <a:p>
            <a:pPr marL="285115" marR="0" lvl="0" indent="-285115" algn="l" defTabSz="914400" rtl="0" eaLnBrk="1" fontAlgn="auto" latinLnBrk="0" hangingPunct="1">
              <a:lnSpc>
                <a:spcPct val="100000"/>
              </a:lnSpc>
              <a:spcBef>
                <a:spcPts val="1200"/>
              </a:spcBef>
              <a:spcAft>
                <a:spcPts val="0"/>
              </a:spcAft>
              <a:buClrTx/>
              <a:buSzPct val="100000"/>
              <a:buFontTx/>
              <a:buBlip>
                <a:blip r:embed="rId2"/>
              </a:buBlip>
              <a:tabLst/>
              <a:defRPr/>
            </a:pPr>
            <a:r>
              <a:rPr lang="en-US" sz="2200" dirty="0">
                <a:ea typeface="Verdana"/>
              </a:rPr>
              <a:t>We do </a:t>
            </a:r>
            <a:r>
              <a:rPr lang="en-US" sz="2200" u="sng" dirty="0">
                <a:ea typeface="Verdana"/>
              </a:rPr>
              <a:t>not</a:t>
            </a:r>
            <a:r>
              <a:rPr lang="en-US" sz="2200" dirty="0">
                <a:ea typeface="Verdana"/>
              </a:rPr>
              <a:t> refund withheld taxes if employee missed refiling exempt status. Only goes forward from time of filing.</a:t>
            </a:r>
          </a:p>
          <a:p>
            <a:pPr marL="0" marR="0" lvl="0" indent="0" algn="l" defTabSz="914400" rtl="0" eaLnBrk="1" fontAlgn="auto" latinLnBrk="0" hangingPunct="1">
              <a:lnSpc>
                <a:spcPct val="100000"/>
              </a:lnSpc>
              <a:spcBef>
                <a:spcPts val="1200"/>
              </a:spcBef>
              <a:spcAft>
                <a:spcPts val="0"/>
              </a:spcAft>
              <a:buClrTx/>
              <a:buSzPct val="100000"/>
              <a:buNone/>
              <a:tabLst/>
              <a:defRPr/>
            </a:pPr>
            <a:endParaRPr lang="en-US" sz="2200" dirty="0">
              <a:ea typeface="Verdana"/>
            </a:endParaRPr>
          </a:p>
          <a:p>
            <a:pPr marL="285115" marR="0" lvl="0" indent="-285115" algn="l" defTabSz="914400" rtl="0" eaLnBrk="1" fontAlgn="auto" latinLnBrk="0" hangingPunct="1">
              <a:lnSpc>
                <a:spcPct val="100000"/>
              </a:lnSpc>
              <a:spcBef>
                <a:spcPts val="1200"/>
              </a:spcBef>
              <a:spcAft>
                <a:spcPts val="0"/>
              </a:spcAft>
              <a:buClrTx/>
              <a:buSzPct val="100000"/>
              <a:buFontTx/>
              <a:buBlip>
                <a:blip r:embed="rId2"/>
              </a:buBlip>
              <a:tabLst/>
              <a:defRPr/>
            </a:pPr>
            <a:r>
              <a:rPr lang="en-US" sz="2200" dirty="0">
                <a:ea typeface="Verdana"/>
              </a:rPr>
              <a:t>Any Questions?</a:t>
            </a:r>
          </a:p>
        </p:txBody>
      </p:sp>
      <p:pic>
        <p:nvPicPr>
          <p:cNvPr id="8" name="Picture Placeholder 7" descr="Money outline">
            <a:extLst>
              <a:ext uri="{FF2B5EF4-FFF2-40B4-BE49-F238E27FC236}">
                <a16:creationId xmlns:a16="http://schemas.microsoft.com/office/drawing/2014/main" id="{E48BF458-963A-E5AC-71D7-A8D63B5F928E}"/>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157" b="157"/>
          <a:stretch>
            <a:fillRect/>
          </a:stretch>
        </p:blipFill>
        <p:spPr/>
      </p:pic>
    </p:spTree>
    <p:extLst>
      <p:ext uri="{BB962C8B-B14F-4D97-AF65-F5344CB8AC3E}">
        <p14:creationId xmlns:p14="http://schemas.microsoft.com/office/powerpoint/2010/main" val="148530424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Verdana"/>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SU RGB 2018">
      <a:dk1>
        <a:sysClr val="windowText" lastClr="000000"/>
      </a:dk1>
      <a:lt1>
        <a:sysClr val="window" lastClr="FFFFFF"/>
      </a:lt1>
      <a:dk2>
        <a:srgbClr val="8E9089"/>
      </a:dk2>
      <a:lt2>
        <a:srgbClr val="B7A99A"/>
      </a:lt2>
      <a:accent1>
        <a:srgbClr val="D73F09"/>
      </a:accent1>
      <a:accent2>
        <a:srgbClr val="00859B"/>
      </a:accent2>
      <a:accent3>
        <a:srgbClr val="B8DDE1"/>
      </a:accent3>
      <a:accent4>
        <a:srgbClr val="FFB500"/>
      </a:accent4>
      <a:accent5>
        <a:srgbClr val="FDD26E"/>
      </a:accent5>
      <a:accent6>
        <a:srgbClr val="4A773C"/>
      </a:accent6>
      <a:hlink>
        <a:srgbClr val="C4D6A4"/>
      </a:hlink>
      <a:folHlink>
        <a:srgbClr val="7A685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239</TotalTime>
  <Words>1273</Words>
  <Application>Microsoft Office PowerPoint</Application>
  <PresentationFormat>Widescreen</PresentationFormat>
  <Paragraphs>145</Paragraphs>
  <Slides>14</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Calibri Light</vt:lpstr>
      <vt:lpstr>Courier New</vt:lpstr>
      <vt:lpstr>Gill Sans</vt:lpstr>
      <vt:lpstr>Kievit Offc</vt:lpstr>
      <vt:lpstr>Times</vt:lpstr>
      <vt:lpstr>Verdana</vt:lpstr>
      <vt:lpstr>1_Office Theme</vt:lpstr>
      <vt:lpstr>Office Theme</vt:lpstr>
      <vt:lpstr>UHR/PAYROLL FORUM</vt:lpstr>
      <vt:lpstr>General Forum Information </vt:lpstr>
      <vt:lpstr>Agenda</vt:lpstr>
      <vt:lpstr>Announcements</vt:lpstr>
      <vt:lpstr>More Announcements!</vt:lpstr>
      <vt:lpstr>PowerPoint Presentation</vt:lpstr>
      <vt:lpstr>ACA and 1095C update/timeline</vt:lpstr>
      <vt:lpstr>W-2 Time!</vt:lpstr>
      <vt:lpstr>W-4 Status</vt:lpstr>
      <vt:lpstr>Meet the Benefits team</vt:lpstr>
      <vt:lpstr>Updated Benefits Summaries</vt:lpstr>
      <vt:lpstr>One Page Benefit Summary</vt:lpstr>
      <vt:lpstr>Questions?</vt:lpstr>
      <vt:lpstr>THANK YOU</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HR/Payroll Forum</dc:title>
  <dc:creator>Ray, Bonny</dc:creator>
  <cp:lastModifiedBy>Stoye, Matt</cp:lastModifiedBy>
  <cp:revision>1604</cp:revision>
  <cp:lastPrinted>2023-08-11T15:56:18Z</cp:lastPrinted>
  <dcterms:created xsi:type="dcterms:W3CDTF">2022-10-28T02:53:34Z</dcterms:created>
  <dcterms:modified xsi:type="dcterms:W3CDTF">2024-01-19T15:16:55Z</dcterms:modified>
</cp:coreProperties>
</file>