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6" r:id="rId2"/>
    <p:sldId id="301" r:id="rId3"/>
    <p:sldId id="267" r:id="rId4"/>
    <p:sldId id="315" r:id="rId5"/>
    <p:sldId id="852" r:id="rId6"/>
    <p:sldId id="848" r:id="rId7"/>
    <p:sldId id="849" r:id="rId8"/>
    <p:sldId id="850" r:id="rId9"/>
    <p:sldId id="851" r:id="rId10"/>
    <p:sldId id="841"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3F09"/>
    <a:srgbClr val="DC4405"/>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21807-8042-430A-9666-ECAD011CFDDA}" v="646" dt="2023-01-04T20:25:57.295"/>
    <p1510:client id="{1F013821-7299-4695-B1D2-07176A239AEA}" v="411" dt="2023-02-09T20:41:39.118"/>
    <p1510:client id="{1FF6E923-AF51-4C9D-BE81-75B6958CA9DB}" v="41" dt="2023-04-13T20:21:19.432"/>
    <p1510:client id="{28C7EA1B-B89D-479F-A8CE-8891E7015E6F}" v="5" dt="2023-02-08T20:40:24.982"/>
    <p1510:client id="{2BE14299-655D-4FDD-B857-B1F3C15AF360}" v="186" dt="2023-04-06T19:59:26.797"/>
    <p1510:client id="{2D24031C-C52F-4DDE-8923-496F9D8EAD4A}" v="109" dt="2023-03-24T15:36:43.760"/>
    <p1510:client id="{2D44FF63-D577-4899-B48A-258C01033DC7}" v="1" dt="2023-03-07T19:55:59.983"/>
    <p1510:client id="{39ADD082-6B9B-4E39-BEF4-F44547AD7069}" v="239" dt="2023-02-09T01:02:15.357"/>
    <p1510:client id="{4B2ED045-9037-4E5C-BD8D-D942A7966356}" v="89" dt="2023-02-02T21:42:30.119"/>
    <p1510:client id="{631AD913-CE6C-4A60-89EB-C89EB68A8186}" v="27" dt="2023-02-10T17:57:18.475"/>
    <p1510:client id="{6C64C054-4492-4F50-8B7D-5666F60D1978}" v="366" dt="2022-11-16T22:36:28.634"/>
    <p1510:client id="{732D44E8-7A6B-4C90-A3B4-95A5DADD1C50}" v="75" dt="2023-02-10T17:48:47.165"/>
    <p1510:client id="{8323F7E9-3C15-4BAF-9694-91B9F0BA9808}" v="7" dt="2023-02-07T00:08:38.417"/>
    <p1510:client id="{88BCF6E5-3616-4C25-A97D-3659D434E22F}" v="49" dt="2023-02-10T16:18:55.044"/>
    <p1510:client id="{899481AA-354B-4C97-8466-99146A074701}" v="83" dt="2023-02-08T20:25:48.126"/>
    <p1510:client id="{89D8825A-1028-4A1B-9DAC-20904C598D7D}" v="4" dt="2023-01-24T18:24:57.112"/>
    <p1510:client id="{8D7CC11C-DAF9-474B-AFA4-1D66CAA7F489}" v="324" dt="2022-12-07T00:02:20.072"/>
    <p1510:client id="{90F9544A-66BB-4C58-B87F-15D2E8AA212E}" v="4" dt="2023-03-10T18:01:33.018"/>
    <p1510:client id="{9217BBA5-AE70-4E8F-BD55-6FAC1507235D}" v="438" dt="2023-02-27T22:54:57.945"/>
    <p1510:client id="{9855C10B-A11A-495C-BFA8-6D26E2346952}" v="266" dt="2023-04-12T00:02:51.390"/>
    <p1510:client id="{99A43D0D-8EB6-448B-801A-943BA5F2A2B1}" v="12" dt="2023-01-11T21:33:56.015"/>
    <p1510:client id="{9BF712ED-AB15-4477-A045-0B4474955001}" v="11" dt="2022-11-16T22:41:53.912"/>
    <p1510:client id="{A005C1CB-440B-4F90-A899-DBDCDC2B7761}" v="12" dt="2023-03-08T21:27:37.126"/>
    <p1510:client id="{A0091B56-C13C-416E-B468-677E2F09F690}" v="3" dt="2023-02-27T19:28:13.049"/>
    <p1510:client id="{B39C00AC-D1F4-4483-8019-D5F1489CFDBD}" v="52" dt="2023-02-03T19:51:30.331"/>
    <p1510:client id="{B531A69C-31D8-4DFB-BE11-B578A11A6C2A}" v="39" dt="2022-11-17T23:03:25.466"/>
    <p1510:client id="{BEFA222B-6F39-48D9-9911-037EAD7ACE8B}" v="809" dt="2023-02-26T19:51:48.791"/>
    <p1510:client id="{C12D99D1-30B3-4603-BA9E-B7F9448C134D}" v="203" dt="2023-04-12T21:19:30.135"/>
    <p1510:client id="{DA8CB5C9-2AD4-42E8-9D09-C7EB896D0BB8}" v="4" dt="2023-04-13T23:59:10.642"/>
    <p1510:client id="{DB2E01F5-5A06-4E8B-92DA-AA0FCC50F55E}" v="146" dt="2023-03-09T20:04:51.267"/>
    <p1510:client id="{DB8E848E-06CB-4B23-9839-42BD2D861733}" v="105" dt="2022-12-19T17:24:30.554"/>
    <p1510:client id="{DD544CA9-753C-4B25-A08D-B867B57EBE9E}" v="68" dt="2023-02-27T20:37:32.709"/>
    <p1510:client id="{E6FDAF9F-E0DA-4A0F-B7C1-00CF973AD0C6}" v="116" dt="2023-02-01T00:45:47.903"/>
    <p1510:client id="{EDCAB355-AFE0-42EC-A8D4-5AF58B2925DC}" v="711" dt="2022-12-06T00:36:26.768"/>
    <p1510:client id="{F4F8E35E-8AC0-4E3D-A1BC-FB25C1620B6A}" v="69" dt="2023-03-10T17:05:16.087"/>
    <p1510:client id="{FD62F443-7287-4509-BE14-A49937C64ECC}" v="6" dt="2022-12-09T03:21:32.136"/>
    <p1510:client id="{FE2FB627-5C23-4BDF-9AAC-979F778DB444}" v="152" dt="2023-03-09T21:10:25.737"/>
    <p1510:client id="{FE394513-670B-41D1-9EDA-858A386B1255}" v="613" dt="2022-11-17T23:40:39.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6" autoAdjust="0"/>
    <p:restoredTop sz="94660"/>
  </p:normalViewPr>
  <p:slideViewPr>
    <p:cSldViewPr snapToGrid="0">
      <p:cViewPr varScale="1">
        <p:scale>
          <a:sx n="68" d="100"/>
          <a:sy n="68" d="100"/>
        </p:scale>
        <p:origin x="376" y="56"/>
      </p:cViewPr>
      <p:guideLst/>
    </p:cSldViewPr>
  </p:slideViewPr>
  <p:notesTextViewPr>
    <p:cViewPr>
      <p:scale>
        <a:sx n="3" d="2"/>
        <a:sy n="3" d="2"/>
      </p:scale>
      <p:origin x="0" y="0"/>
    </p:cViewPr>
  </p:notesTextViewPr>
  <p:sorterViewPr>
    <p:cViewPr>
      <p:scale>
        <a:sx n="170" d="100"/>
        <a:sy n="170" d="100"/>
      </p:scale>
      <p:origin x="0" y="-25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y Ray" userId="PSp7397cOgA9gTky2a/UgzzujYQibqGPzpR/QmEoxhg=" providerId="None" clId="Web-{732D44E8-7A6B-4C90-A3B4-95A5DADD1C50}"/>
    <pc:docChg chg="modSld">
      <pc:chgData name="Bonny Ray" userId="PSp7397cOgA9gTky2a/UgzzujYQibqGPzpR/QmEoxhg=" providerId="None" clId="Web-{732D44E8-7A6B-4C90-A3B4-95A5DADD1C50}" dt="2023-02-10T17:48:47.165" v="71" actId="20577"/>
      <pc:docMkLst>
        <pc:docMk/>
      </pc:docMkLst>
      <pc:sldChg chg="modSp">
        <pc:chgData name="Bonny Ray" userId="PSp7397cOgA9gTky2a/UgzzujYQibqGPzpR/QmEoxhg=" providerId="None" clId="Web-{732D44E8-7A6B-4C90-A3B4-95A5DADD1C50}" dt="2023-02-10T17:47:57.508" v="51" actId="20577"/>
        <pc:sldMkLst>
          <pc:docMk/>
          <pc:sldMk cId="4231928049" sldId="267"/>
        </pc:sldMkLst>
        <pc:spChg chg="mod">
          <ac:chgData name="Bonny Ray" userId="PSp7397cOgA9gTky2a/UgzzujYQibqGPzpR/QmEoxhg=" providerId="None" clId="Web-{732D44E8-7A6B-4C90-A3B4-95A5DADD1C50}" dt="2023-02-10T17:47:57.508" v="51" actId="20577"/>
          <ac:spMkLst>
            <pc:docMk/>
            <pc:sldMk cId="4231928049" sldId="267"/>
            <ac:spMk id="4" creationId="{13923E9E-B63C-E87E-A001-0A00AA0D2A77}"/>
          </ac:spMkLst>
        </pc:spChg>
      </pc:sldChg>
      <pc:sldChg chg="modSp">
        <pc:chgData name="Bonny Ray" userId="PSp7397cOgA9gTky2a/UgzzujYQibqGPzpR/QmEoxhg=" providerId="None" clId="Web-{732D44E8-7A6B-4C90-A3B4-95A5DADD1C50}" dt="2023-02-10T17:48:47.165" v="71" actId="20577"/>
        <pc:sldMkLst>
          <pc:docMk/>
          <pc:sldMk cId="3814658140" sldId="315"/>
        </pc:sldMkLst>
        <pc:spChg chg="mod">
          <ac:chgData name="Bonny Ray" userId="PSp7397cOgA9gTky2a/UgzzujYQibqGPzpR/QmEoxhg=" providerId="None" clId="Web-{732D44E8-7A6B-4C90-A3B4-95A5DADD1C50}" dt="2023-02-10T17:48:47.165" v="71" actId="20577"/>
          <ac:spMkLst>
            <pc:docMk/>
            <pc:sldMk cId="3814658140" sldId="315"/>
            <ac:spMk id="4" creationId="{13923E9E-B63C-E87E-A001-0A00AA0D2A77}"/>
          </ac:spMkLst>
        </pc:spChg>
      </pc:sldChg>
    </pc:docChg>
  </pc:docChgLst>
  <pc:docChgLst>
    <pc:chgData name="Chris Lewis" userId="77O39Qi7Qdeof4NWHlYs+grs9svI0uZ44ytz/y11gBI=" providerId="None" clId="Web-{1F013821-7299-4695-B1D2-07176A239AEA}"/>
    <pc:docChg chg="modSld">
      <pc:chgData name="Chris Lewis" userId="77O39Qi7Qdeof4NWHlYs+grs9svI0uZ44ytz/y11gBI=" providerId="None" clId="Web-{1F013821-7299-4695-B1D2-07176A239AEA}" dt="2023-02-09T20:41:39.118" v="410" actId="20577"/>
      <pc:docMkLst>
        <pc:docMk/>
      </pc:docMkLst>
      <pc:sldChg chg="modSp">
        <pc:chgData name="Chris Lewis" userId="77O39Qi7Qdeof4NWHlYs+grs9svI0uZ44ytz/y11gBI=" providerId="None" clId="Web-{1F013821-7299-4695-B1D2-07176A239AEA}" dt="2023-02-09T20:41:39.118" v="410" actId="20577"/>
        <pc:sldMkLst>
          <pc:docMk/>
          <pc:sldMk cId="2336851473" sldId="317"/>
        </pc:sldMkLst>
        <pc:spChg chg="mod">
          <ac:chgData name="Chris Lewis" userId="77O39Qi7Qdeof4NWHlYs+grs9svI0uZ44ytz/y11gBI=" providerId="None" clId="Web-{1F013821-7299-4695-B1D2-07176A239AEA}" dt="2023-02-09T20:41:39.118" v="410" actId="20577"/>
          <ac:spMkLst>
            <pc:docMk/>
            <pc:sldMk cId="2336851473" sldId="317"/>
            <ac:spMk id="3" creationId="{00000000-0000-0000-0000-000000000000}"/>
          </ac:spMkLst>
        </pc:spChg>
      </pc:sldChg>
    </pc:docChg>
  </pc:docChgLst>
  <pc:docChgLst>
    <pc:chgData name="Angela Williamson" userId="nCGUFqJ+fB27d3tTDo8GWGRriSLKJYcThCWS6trkjHw=" providerId="None" clId="Web-{A0091B56-C13C-416E-B468-677E2F09F690}"/>
    <pc:docChg chg="delSld modSld">
      <pc:chgData name="Angela Williamson" userId="nCGUFqJ+fB27d3tTDo8GWGRriSLKJYcThCWS6trkjHw=" providerId="None" clId="Web-{A0091B56-C13C-416E-B468-677E2F09F690}" dt="2023-02-27T19:28:13.049" v="2"/>
      <pc:docMkLst>
        <pc:docMk/>
      </pc:docMkLst>
      <pc:sldChg chg="modSp">
        <pc:chgData name="Angela Williamson" userId="nCGUFqJ+fB27d3tTDo8GWGRriSLKJYcThCWS6trkjHw=" providerId="None" clId="Web-{A0091B56-C13C-416E-B468-677E2F09F690}" dt="2023-02-27T19:27:41.470" v="1" actId="20577"/>
        <pc:sldMkLst>
          <pc:docMk/>
          <pc:sldMk cId="4231928049" sldId="267"/>
        </pc:sldMkLst>
        <pc:spChg chg="mod">
          <ac:chgData name="Angela Williamson" userId="nCGUFqJ+fB27d3tTDo8GWGRriSLKJYcThCWS6trkjHw=" providerId="None" clId="Web-{A0091B56-C13C-416E-B468-677E2F09F690}" dt="2023-02-27T19:27:41.470" v="1" actId="20577"/>
          <ac:spMkLst>
            <pc:docMk/>
            <pc:sldMk cId="4231928049" sldId="267"/>
            <ac:spMk id="4" creationId="{13923E9E-B63C-E87E-A001-0A00AA0D2A77}"/>
          </ac:spMkLst>
        </pc:spChg>
      </pc:sldChg>
      <pc:sldChg chg="del">
        <pc:chgData name="Angela Williamson" userId="nCGUFqJ+fB27d3tTDo8GWGRriSLKJYcThCWS6trkjHw=" providerId="None" clId="Web-{A0091B56-C13C-416E-B468-677E2F09F690}" dt="2023-02-27T19:28:13.049" v="2"/>
        <pc:sldMkLst>
          <pc:docMk/>
          <pc:sldMk cId="2631673574" sldId="820"/>
        </pc:sldMkLst>
      </pc:sldChg>
    </pc:docChg>
  </pc:docChgLst>
  <pc:docChgLst>
    <pc:chgData name="Angela Williamson" clId="Web-{90F9544A-66BB-4C58-B87F-15D2E8AA212E}"/>
    <pc:docChg chg="modSld">
      <pc:chgData name="Angela Williamson" userId="" providerId="" clId="Web-{90F9544A-66BB-4C58-B87F-15D2E8AA212E}" dt="2023-03-10T18:01:33.018" v="3" actId="20577"/>
      <pc:docMkLst>
        <pc:docMk/>
      </pc:docMkLst>
      <pc:sldChg chg="modSp">
        <pc:chgData name="Angela Williamson" userId="" providerId="" clId="Web-{90F9544A-66BB-4C58-B87F-15D2E8AA212E}" dt="2023-03-10T18:01:33.018" v="3" actId="20577"/>
        <pc:sldMkLst>
          <pc:docMk/>
          <pc:sldMk cId="2966143815" sldId="843"/>
        </pc:sldMkLst>
        <pc:spChg chg="mod">
          <ac:chgData name="Angela Williamson" userId="" providerId="" clId="Web-{90F9544A-66BB-4C58-B87F-15D2E8AA212E}" dt="2023-03-10T18:01:33.018" v="3" actId="20577"/>
          <ac:spMkLst>
            <pc:docMk/>
            <pc:sldMk cId="2966143815" sldId="843"/>
            <ac:spMk id="4" creationId="{13923E9E-B63C-E87E-A001-0A00AA0D2A77}"/>
          </ac:spMkLst>
        </pc:spChg>
      </pc:sldChg>
    </pc:docChg>
  </pc:docChgLst>
  <pc:docChgLst>
    <pc:chgData name="Michael Mandzuk" userId="sQwueKevGaGZBXUEleAG41dHau9GSEnGtLAAk8DveIk=" providerId="None" clId="Web-{39ADD082-6B9B-4E39-BEF4-F44547AD7069}"/>
    <pc:docChg chg="modSld">
      <pc:chgData name="Michael Mandzuk" userId="sQwueKevGaGZBXUEleAG41dHau9GSEnGtLAAk8DveIk=" providerId="None" clId="Web-{39ADD082-6B9B-4E39-BEF4-F44547AD7069}" dt="2023-02-09T01:02:15.357" v="236" actId="20577"/>
      <pc:docMkLst>
        <pc:docMk/>
      </pc:docMkLst>
      <pc:sldChg chg="modSp">
        <pc:chgData name="Michael Mandzuk" userId="sQwueKevGaGZBXUEleAG41dHau9GSEnGtLAAk8DveIk=" providerId="None" clId="Web-{39ADD082-6B9B-4E39-BEF4-F44547AD7069}" dt="2023-02-09T01:02:15.357" v="236" actId="20577"/>
        <pc:sldMkLst>
          <pc:docMk/>
          <pc:sldMk cId="1946458190" sldId="818"/>
        </pc:sldMkLst>
        <pc:spChg chg="mod">
          <ac:chgData name="Michael Mandzuk" userId="sQwueKevGaGZBXUEleAG41dHau9GSEnGtLAAk8DveIk=" providerId="None" clId="Web-{39ADD082-6B9B-4E39-BEF4-F44547AD7069}" dt="2023-02-09T00:58:37.385" v="12" actId="20577"/>
          <ac:spMkLst>
            <pc:docMk/>
            <pc:sldMk cId="1946458190" sldId="818"/>
            <ac:spMk id="2" creationId="{00000000-0000-0000-0000-000000000000}"/>
          </ac:spMkLst>
        </pc:spChg>
        <pc:spChg chg="mod">
          <ac:chgData name="Michael Mandzuk" userId="sQwueKevGaGZBXUEleAG41dHau9GSEnGtLAAk8DveIk=" providerId="None" clId="Web-{39ADD082-6B9B-4E39-BEF4-F44547AD7069}" dt="2023-02-09T01:02:15.357" v="236" actId="20577"/>
          <ac:spMkLst>
            <pc:docMk/>
            <pc:sldMk cId="1946458190" sldId="818"/>
            <ac:spMk id="3" creationId="{00000000-0000-0000-0000-000000000000}"/>
          </ac:spMkLst>
        </pc:spChg>
      </pc:sldChg>
    </pc:docChg>
  </pc:docChgLst>
  <pc:docChgLst>
    <pc:chgData name="Anne Gillies" userId="tRGkHLAFSdKCCtp7Ae5fE0YR76pYi2VMkEjjc5PJRp0=" providerId="None" clId="Web-{899481AA-354B-4C97-8466-99146A074701}"/>
    <pc:docChg chg="modSld">
      <pc:chgData name="Anne Gillies" userId="tRGkHLAFSdKCCtp7Ae5fE0YR76pYi2VMkEjjc5PJRp0=" providerId="None" clId="Web-{899481AA-354B-4C97-8466-99146A074701}" dt="2023-02-08T20:25:48.126" v="88" actId="20577"/>
      <pc:docMkLst>
        <pc:docMk/>
      </pc:docMkLst>
      <pc:sldChg chg="modSp">
        <pc:chgData name="Anne Gillies" userId="tRGkHLAFSdKCCtp7Ae5fE0YR76pYi2VMkEjjc5PJRp0=" providerId="None" clId="Web-{899481AA-354B-4C97-8466-99146A074701}" dt="2023-02-08T20:23:37.403" v="76" actId="20577"/>
        <pc:sldMkLst>
          <pc:docMk/>
          <pc:sldMk cId="514363776" sldId="809"/>
        </pc:sldMkLst>
        <pc:spChg chg="mod">
          <ac:chgData name="Anne Gillies" userId="tRGkHLAFSdKCCtp7Ae5fE0YR76pYi2VMkEjjc5PJRp0=" providerId="None" clId="Web-{899481AA-354B-4C97-8466-99146A074701}" dt="2023-02-08T20:16:44.965" v="17" actId="20577"/>
          <ac:spMkLst>
            <pc:docMk/>
            <pc:sldMk cId="514363776" sldId="809"/>
            <ac:spMk id="2" creationId="{3A5B9C30-4225-5C25-86D2-589199BD3E15}"/>
          </ac:spMkLst>
        </pc:spChg>
        <pc:spChg chg="mod">
          <ac:chgData name="Anne Gillies" userId="tRGkHLAFSdKCCtp7Ae5fE0YR76pYi2VMkEjjc5PJRp0=" providerId="None" clId="Web-{899481AA-354B-4C97-8466-99146A074701}" dt="2023-02-08T20:23:37.403" v="76" actId="20577"/>
          <ac:spMkLst>
            <pc:docMk/>
            <pc:sldMk cId="514363776" sldId="809"/>
            <ac:spMk id="3" creationId="{3C030178-EB2F-0809-F1CD-77BF90B2B495}"/>
          </ac:spMkLst>
        </pc:spChg>
      </pc:sldChg>
      <pc:sldChg chg="modSp">
        <pc:chgData name="Anne Gillies" userId="tRGkHLAFSdKCCtp7Ae5fE0YR76pYi2VMkEjjc5PJRp0=" providerId="None" clId="Web-{899481AA-354B-4C97-8466-99146A074701}" dt="2023-02-08T20:18:00.858" v="29" actId="20577"/>
        <pc:sldMkLst>
          <pc:docMk/>
          <pc:sldMk cId="1461800399" sldId="812"/>
        </pc:sldMkLst>
        <pc:spChg chg="mod">
          <ac:chgData name="Anne Gillies" userId="tRGkHLAFSdKCCtp7Ae5fE0YR76pYi2VMkEjjc5PJRp0=" providerId="None" clId="Web-{899481AA-354B-4C97-8466-99146A074701}" dt="2023-02-08T20:18:00.858" v="29" actId="20577"/>
          <ac:spMkLst>
            <pc:docMk/>
            <pc:sldMk cId="1461800399" sldId="812"/>
            <ac:spMk id="2" creationId="{00000000-0000-0000-0000-000000000000}"/>
          </ac:spMkLst>
        </pc:spChg>
      </pc:sldChg>
      <pc:sldChg chg="modSp">
        <pc:chgData name="Anne Gillies" userId="tRGkHLAFSdKCCtp7Ae5fE0YR76pYi2VMkEjjc5PJRp0=" providerId="None" clId="Web-{899481AA-354B-4C97-8466-99146A074701}" dt="2023-02-08T20:24:48.343" v="83" actId="20577"/>
        <pc:sldMkLst>
          <pc:docMk/>
          <pc:sldMk cId="3759590176" sldId="814"/>
        </pc:sldMkLst>
        <pc:spChg chg="mod">
          <ac:chgData name="Anne Gillies" userId="tRGkHLAFSdKCCtp7Ae5fE0YR76pYi2VMkEjjc5PJRp0=" providerId="None" clId="Web-{899481AA-354B-4C97-8466-99146A074701}" dt="2023-02-08T20:24:48.343" v="83" actId="20577"/>
          <ac:spMkLst>
            <pc:docMk/>
            <pc:sldMk cId="3759590176" sldId="814"/>
            <ac:spMk id="2" creationId="{00000000-0000-0000-0000-000000000000}"/>
          </ac:spMkLst>
        </pc:spChg>
      </pc:sldChg>
      <pc:sldChg chg="modSp">
        <pc:chgData name="Anne Gillies" userId="tRGkHLAFSdKCCtp7Ae5fE0YR76pYi2VMkEjjc5PJRp0=" providerId="None" clId="Web-{899481AA-354B-4C97-8466-99146A074701}" dt="2023-02-08T20:25:48.126" v="88" actId="20577"/>
        <pc:sldMkLst>
          <pc:docMk/>
          <pc:sldMk cId="2999415290" sldId="815"/>
        </pc:sldMkLst>
        <pc:spChg chg="mod">
          <ac:chgData name="Anne Gillies" userId="tRGkHLAFSdKCCtp7Ae5fE0YR76pYi2VMkEjjc5PJRp0=" providerId="None" clId="Web-{899481AA-354B-4C97-8466-99146A074701}" dt="2023-02-08T20:25:28.266" v="86" actId="20577"/>
          <ac:spMkLst>
            <pc:docMk/>
            <pc:sldMk cId="2999415290" sldId="815"/>
            <ac:spMk id="2" creationId="{00000000-0000-0000-0000-000000000000}"/>
          </ac:spMkLst>
        </pc:spChg>
        <pc:spChg chg="mod">
          <ac:chgData name="Anne Gillies" userId="tRGkHLAFSdKCCtp7Ae5fE0YR76pYi2VMkEjjc5PJRp0=" providerId="None" clId="Web-{899481AA-354B-4C97-8466-99146A074701}" dt="2023-02-08T20:25:48.126" v="88" actId="20577"/>
          <ac:spMkLst>
            <pc:docMk/>
            <pc:sldMk cId="2999415290" sldId="815"/>
            <ac:spMk id="3" creationId="{00000000-0000-0000-0000-000000000000}"/>
          </ac:spMkLst>
        </pc:spChg>
        <pc:picChg chg="mod">
          <ac:chgData name="Anne Gillies" userId="tRGkHLAFSdKCCtp7Ae5fE0YR76pYi2VMkEjjc5PJRp0=" providerId="None" clId="Web-{899481AA-354B-4C97-8466-99146A074701}" dt="2023-02-08T20:25:34.142" v="87" actId="1076"/>
          <ac:picMkLst>
            <pc:docMk/>
            <pc:sldMk cId="2999415290" sldId="815"/>
            <ac:picMk id="4" creationId="{00000000-0000-0000-0000-000000000000}"/>
          </ac:picMkLst>
        </pc:picChg>
      </pc:sldChg>
      <pc:sldChg chg="modSp">
        <pc:chgData name="Anne Gillies" userId="tRGkHLAFSdKCCtp7Ae5fE0YR76pYi2VMkEjjc5PJRp0=" providerId="None" clId="Web-{899481AA-354B-4C97-8466-99146A074701}" dt="2023-02-08T20:18:12.343" v="30" actId="20577"/>
        <pc:sldMkLst>
          <pc:docMk/>
          <pc:sldMk cId="151334412" sldId="816"/>
        </pc:sldMkLst>
        <pc:spChg chg="mod">
          <ac:chgData name="Anne Gillies" userId="tRGkHLAFSdKCCtp7Ae5fE0YR76pYi2VMkEjjc5PJRp0=" providerId="None" clId="Web-{899481AA-354B-4C97-8466-99146A074701}" dt="2023-02-08T20:18:12.343" v="30" actId="20577"/>
          <ac:spMkLst>
            <pc:docMk/>
            <pc:sldMk cId="151334412" sldId="816"/>
            <ac:spMk id="2" creationId="{00000000-0000-0000-0000-000000000000}"/>
          </ac:spMkLst>
        </pc:spChg>
        <pc:spChg chg="mod">
          <ac:chgData name="Anne Gillies" userId="tRGkHLAFSdKCCtp7Ae5fE0YR76pYi2VMkEjjc5PJRp0=" providerId="None" clId="Web-{899481AA-354B-4C97-8466-99146A074701}" dt="2023-02-08T20:13:13.629" v="11" actId="20577"/>
          <ac:spMkLst>
            <pc:docMk/>
            <pc:sldMk cId="151334412" sldId="816"/>
            <ac:spMk id="7" creationId="{00000000-0000-0000-0000-000000000000}"/>
          </ac:spMkLst>
        </pc:spChg>
      </pc:sldChg>
      <pc:sldChg chg="delSp modSp">
        <pc:chgData name="Anne Gillies" userId="tRGkHLAFSdKCCtp7Ae5fE0YR76pYi2VMkEjjc5PJRp0=" providerId="None" clId="Web-{899481AA-354B-4C97-8466-99146A074701}" dt="2023-02-08T20:24:03.325" v="78" actId="20577"/>
        <pc:sldMkLst>
          <pc:docMk/>
          <pc:sldMk cId="2671728707" sldId="817"/>
        </pc:sldMkLst>
        <pc:spChg chg="mod">
          <ac:chgData name="Anne Gillies" userId="tRGkHLAFSdKCCtp7Ae5fE0YR76pYi2VMkEjjc5PJRp0=" providerId="None" clId="Web-{899481AA-354B-4C97-8466-99146A074701}" dt="2023-02-08T20:24:03.325" v="78" actId="20577"/>
          <ac:spMkLst>
            <pc:docMk/>
            <pc:sldMk cId="2671728707" sldId="817"/>
            <ac:spMk id="2" creationId="{00000000-0000-0000-0000-000000000000}"/>
          </ac:spMkLst>
        </pc:spChg>
        <pc:spChg chg="mod">
          <ac:chgData name="Anne Gillies" userId="tRGkHLAFSdKCCtp7Ae5fE0YR76pYi2VMkEjjc5PJRp0=" providerId="None" clId="Web-{899481AA-354B-4C97-8466-99146A074701}" dt="2023-02-08T20:20:11.067" v="46" actId="20577"/>
          <ac:spMkLst>
            <pc:docMk/>
            <pc:sldMk cId="2671728707" sldId="817"/>
            <ac:spMk id="3" creationId="{00000000-0000-0000-0000-000000000000}"/>
          </ac:spMkLst>
        </pc:spChg>
        <pc:picChg chg="del">
          <ac:chgData name="Anne Gillies" userId="tRGkHLAFSdKCCtp7Ae5fE0YR76pYi2VMkEjjc5PJRp0=" providerId="None" clId="Web-{899481AA-354B-4C97-8466-99146A074701}" dt="2023-02-08T20:19:50.706" v="39"/>
          <ac:picMkLst>
            <pc:docMk/>
            <pc:sldMk cId="2671728707" sldId="817"/>
            <ac:picMk id="5" creationId="{00000000-0000-0000-0000-000000000000}"/>
          </ac:picMkLst>
        </pc:picChg>
        <pc:picChg chg="mod">
          <ac:chgData name="Anne Gillies" userId="tRGkHLAFSdKCCtp7Ae5fE0YR76pYi2VMkEjjc5PJRp0=" providerId="None" clId="Web-{899481AA-354B-4C97-8466-99146A074701}" dt="2023-02-08T20:20:26.208" v="47" actId="1076"/>
          <ac:picMkLst>
            <pc:docMk/>
            <pc:sldMk cId="2671728707" sldId="817"/>
            <ac:picMk id="13" creationId="{00000000-0000-0000-0000-000000000000}"/>
          </ac:picMkLst>
        </pc:picChg>
      </pc:sldChg>
    </pc:docChg>
  </pc:docChgLst>
  <pc:docChgLst>
    <pc:chgData name="Angela Williamson" userId="nCGUFqJ+fB27d3tTDo8GWGRriSLKJYcThCWS6trkjHw=" providerId="None" clId="Web-{DA8CB5C9-2AD4-42E8-9D09-C7EB896D0BB8}"/>
    <pc:docChg chg="modSld">
      <pc:chgData name="Angela Williamson" userId="nCGUFqJ+fB27d3tTDo8GWGRriSLKJYcThCWS6trkjHw=" providerId="None" clId="Web-{DA8CB5C9-2AD4-42E8-9D09-C7EB896D0BB8}" dt="2023-04-13T23:59:10.642" v="3" actId="20577"/>
      <pc:docMkLst>
        <pc:docMk/>
      </pc:docMkLst>
      <pc:sldChg chg="modSp">
        <pc:chgData name="Angela Williamson" userId="nCGUFqJ+fB27d3tTDo8GWGRriSLKJYcThCWS6trkjHw=" providerId="None" clId="Web-{DA8CB5C9-2AD4-42E8-9D09-C7EB896D0BB8}" dt="2023-04-13T23:59:10.642" v="3" actId="20577"/>
        <pc:sldMkLst>
          <pc:docMk/>
          <pc:sldMk cId="2755651170" sldId="850"/>
        </pc:sldMkLst>
        <pc:spChg chg="mod">
          <ac:chgData name="Angela Williamson" userId="nCGUFqJ+fB27d3tTDo8GWGRriSLKJYcThCWS6trkjHw=" providerId="None" clId="Web-{DA8CB5C9-2AD4-42E8-9D09-C7EB896D0BB8}" dt="2023-04-13T23:59:10.642" v="3" actId="20577"/>
          <ac:spMkLst>
            <pc:docMk/>
            <pc:sldMk cId="2755651170" sldId="850"/>
            <ac:spMk id="3" creationId="{CC93A5BC-AEA0-1DD8-1B1F-780734CE43AE}"/>
          </ac:spMkLst>
        </pc:spChg>
      </pc:sldChg>
    </pc:docChg>
  </pc:docChgLst>
  <pc:docChgLst>
    <pc:chgData name="Bonny Ray" userId="PSp7397cOgA9gTky2a/UgzzujYQibqGPzpR/QmEoxhg=" providerId="None" clId="Web-{631AD913-CE6C-4A60-89EB-C89EB68A8186}"/>
    <pc:docChg chg="modSld">
      <pc:chgData name="Bonny Ray" userId="PSp7397cOgA9gTky2a/UgzzujYQibqGPzpR/QmEoxhg=" providerId="None" clId="Web-{631AD913-CE6C-4A60-89EB-C89EB68A8186}" dt="2023-02-10T17:57:16.522" v="25" actId="20577"/>
      <pc:docMkLst>
        <pc:docMk/>
      </pc:docMkLst>
      <pc:sldChg chg="modSp">
        <pc:chgData name="Bonny Ray" userId="PSp7397cOgA9gTky2a/UgzzujYQibqGPzpR/QmEoxhg=" providerId="None" clId="Web-{631AD913-CE6C-4A60-89EB-C89EB68A8186}" dt="2023-02-10T17:57:16.522" v="25" actId="20577"/>
        <pc:sldMkLst>
          <pc:docMk/>
          <pc:sldMk cId="2209272267" sldId="319"/>
        </pc:sldMkLst>
        <pc:spChg chg="mod">
          <ac:chgData name="Bonny Ray" userId="PSp7397cOgA9gTky2a/UgzzujYQibqGPzpR/QmEoxhg=" providerId="None" clId="Web-{631AD913-CE6C-4A60-89EB-C89EB68A8186}" dt="2023-02-10T17:57:16.522" v="25" actId="20577"/>
          <ac:spMkLst>
            <pc:docMk/>
            <pc:sldMk cId="2209272267" sldId="319"/>
            <ac:spMk id="4" creationId="{13923E9E-B63C-E87E-A001-0A00AA0D2A77}"/>
          </ac:spMkLst>
        </pc:spChg>
      </pc:sldChg>
    </pc:docChg>
  </pc:docChgLst>
  <pc:docChgLst>
    <pc:chgData name="Rachel Forslund" userId="MajJ8YA/Taw6h5WgUhpPVm5cBr3V2YBdiXmNb/XGtuM=" providerId="None" clId="Web-{2D24031C-C52F-4DDE-8923-496F9D8EAD4A}"/>
    <pc:docChg chg="modSld">
      <pc:chgData name="Rachel Forslund" userId="MajJ8YA/Taw6h5WgUhpPVm5cBr3V2YBdiXmNb/XGtuM=" providerId="None" clId="Web-{2D24031C-C52F-4DDE-8923-496F9D8EAD4A}" dt="2023-03-24T15:36:41.012" v="113" actId="20577"/>
      <pc:docMkLst>
        <pc:docMk/>
      </pc:docMkLst>
      <pc:sldChg chg="modSp">
        <pc:chgData name="Rachel Forslund" userId="MajJ8YA/Taw6h5WgUhpPVm5cBr3V2YBdiXmNb/XGtuM=" providerId="None" clId="Web-{2D24031C-C52F-4DDE-8923-496F9D8EAD4A}" dt="2023-03-24T15:36:41.012" v="113" actId="20577"/>
        <pc:sldMkLst>
          <pc:docMk/>
          <pc:sldMk cId="3572525539" sldId="849"/>
        </pc:sldMkLst>
        <pc:spChg chg="mod">
          <ac:chgData name="Rachel Forslund" userId="MajJ8YA/Taw6h5WgUhpPVm5cBr3V2YBdiXmNb/XGtuM=" providerId="None" clId="Web-{2D24031C-C52F-4DDE-8923-496F9D8EAD4A}" dt="2023-03-24T15:36:41.012" v="113" actId="20577"/>
          <ac:spMkLst>
            <pc:docMk/>
            <pc:sldMk cId="3572525539" sldId="849"/>
            <ac:spMk id="3" creationId="{CC93A5BC-AEA0-1DD8-1B1F-780734CE43AE}"/>
          </ac:spMkLst>
        </pc:spChg>
      </pc:sldChg>
    </pc:docChg>
  </pc:docChgLst>
  <pc:docChgLst>
    <pc:chgData name="Christina Schaaf" userId="43x+tH3yAH2czGWYcIS4/sr4PEnLz3tek7uPcgYlI8E=" providerId="None" clId="Web-{FE2FB627-5C23-4BDF-9AAC-979F778DB444}"/>
    <pc:docChg chg="addSld modSld">
      <pc:chgData name="Christina Schaaf" userId="43x+tH3yAH2czGWYcIS4/sr4PEnLz3tek7uPcgYlI8E=" providerId="None" clId="Web-{FE2FB627-5C23-4BDF-9AAC-979F778DB444}" dt="2023-03-09T21:10:25.737" v="152" actId="20577"/>
      <pc:docMkLst>
        <pc:docMk/>
      </pc:docMkLst>
      <pc:sldChg chg="modSp">
        <pc:chgData name="Christina Schaaf" userId="43x+tH3yAH2czGWYcIS4/sr4PEnLz3tek7uPcgYlI8E=" providerId="None" clId="Web-{FE2FB627-5C23-4BDF-9AAC-979F778DB444}" dt="2023-03-09T21:07:04.450" v="13" actId="20577"/>
        <pc:sldMkLst>
          <pc:docMk/>
          <pc:sldMk cId="3676629879" sldId="847"/>
        </pc:sldMkLst>
        <pc:spChg chg="mod">
          <ac:chgData name="Christina Schaaf" userId="43x+tH3yAH2czGWYcIS4/sr4PEnLz3tek7uPcgYlI8E=" providerId="None" clId="Web-{FE2FB627-5C23-4BDF-9AAC-979F778DB444}" dt="2023-03-09T21:06:34.778" v="8" actId="20577"/>
          <ac:spMkLst>
            <pc:docMk/>
            <pc:sldMk cId="3676629879" sldId="847"/>
            <ac:spMk id="2" creationId="{41E150D0-8859-9053-A52B-498DECD680F7}"/>
          </ac:spMkLst>
        </pc:spChg>
        <pc:spChg chg="mod">
          <ac:chgData name="Christina Schaaf" userId="43x+tH3yAH2czGWYcIS4/sr4PEnLz3tek7uPcgYlI8E=" providerId="None" clId="Web-{FE2FB627-5C23-4BDF-9AAC-979F778DB444}" dt="2023-03-09T21:07:04.450" v="13" actId="20577"/>
          <ac:spMkLst>
            <pc:docMk/>
            <pc:sldMk cId="3676629879" sldId="847"/>
            <ac:spMk id="4" creationId="{ADBA271B-E260-50A2-8259-78A32BAB9FD2}"/>
          </ac:spMkLst>
        </pc:spChg>
      </pc:sldChg>
      <pc:sldChg chg="modSp new">
        <pc:chgData name="Christina Schaaf" userId="43x+tH3yAH2czGWYcIS4/sr4PEnLz3tek7uPcgYlI8E=" providerId="None" clId="Web-{FE2FB627-5C23-4BDF-9AAC-979F778DB444}" dt="2023-03-09T21:10:25.737" v="152" actId="20577"/>
        <pc:sldMkLst>
          <pc:docMk/>
          <pc:sldMk cId="770961719" sldId="848"/>
        </pc:sldMkLst>
        <pc:spChg chg="mod">
          <ac:chgData name="Christina Schaaf" userId="43x+tH3yAH2czGWYcIS4/sr4PEnLz3tek7uPcgYlI8E=" providerId="None" clId="Web-{FE2FB627-5C23-4BDF-9AAC-979F778DB444}" dt="2023-03-09T21:08:06.733" v="49" actId="20577"/>
          <ac:spMkLst>
            <pc:docMk/>
            <pc:sldMk cId="770961719" sldId="848"/>
            <ac:spMk id="2" creationId="{1C15BD54-B82D-6BB5-DFF4-9E5174F4C67A}"/>
          </ac:spMkLst>
        </pc:spChg>
        <pc:spChg chg="mod">
          <ac:chgData name="Christina Schaaf" userId="43x+tH3yAH2czGWYcIS4/sr4PEnLz3tek7uPcgYlI8E=" providerId="None" clId="Web-{FE2FB627-5C23-4BDF-9AAC-979F778DB444}" dt="2023-03-09T21:10:25.737" v="152" actId="20577"/>
          <ac:spMkLst>
            <pc:docMk/>
            <pc:sldMk cId="770961719" sldId="848"/>
            <ac:spMk id="4" creationId="{FAFD832C-3FC5-CCA7-44D7-8F1EF45571DC}"/>
          </ac:spMkLst>
        </pc:spChg>
      </pc:sldChg>
    </pc:docChg>
  </pc:docChgLst>
  <pc:docChgLst>
    <pc:chgData name="Anne Gillies" userId="tRGkHLAFSdKCCtp7Ae5fE0YR76pYi2VMkEjjc5PJRp0=" providerId="None" clId="Web-{28C7EA1B-B89D-479F-A8CE-8891E7015E6F}"/>
    <pc:docChg chg="modSld">
      <pc:chgData name="Anne Gillies" userId="tRGkHLAFSdKCCtp7Ae5fE0YR76pYi2VMkEjjc5PJRp0=" providerId="None" clId="Web-{28C7EA1B-B89D-479F-A8CE-8891E7015E6F}" dt="2023-02-08T20:40:22.403" v="4" actId="14100"/>
      <pc:docMkLst>
        <pc:docMk/>
      </pc:docMkLst>
      <pc:sldChg chg="modSp">
        <pc:chgData name="Anne Gillies" userId="tRGkHLAFSdKCCtp7Ae5fE0YR76pYi2VMkEjjc5PJRp0=" providerId="None" clId="Web-{28C7EA1B-B89D-479F-A8CE-8891E7015E6F}" dt="2023-02-08T20:40:22.403" v="4" actId="14100"/>
        <pc:sldMkLst>
          <pc:docMk/>
          <pc:sldMk cId="514363776" sldId="809"/>
        </pc:sldMkLst>
        <pc:spChg chg="mod">
          <ac:chgData name="Anne Gillies" userId="tRGkHLAFSdKCCtp7Ae5fE0YR76pYi2VMkEjjc5PJRp0=" providerId="None" clId="Web-{28C7EA1B-B89D-479F-A8CE-8891E7015E6F}" dt="2023-02-08T20:40:22.403" v="4" actId="14100"/>
          <ac:spMkLst>
            <pc:docMk/>
            <pc:sldMk cId="514363776" sldId="809"/>
            <ac:spMk id="3" creationId="{3C030178-EB2F-0809-F1CD-77BF90B2B495}"/>
          </ac:spMkLst>
        </pc:spChg>
      </pc:sldChg>
    </pc:docChg>
  </pc:docChgLst>
  <pc:docChgLst>
    <pc:chgData name="Jessica Dalziel" userId="T38vm3RMaWQx8N8gHA7xWdNp8k3XwSHQAhm3dQnx1NE=" providerId="None" clId="Web-{DD544CA9-753C-4B25-A08D-B867B57EBE9E}"/>
    <pc:docChg chg="addSld modSld">
      <pc:chgData name="Jessica Dalziel" userId="T38vm3RMaWQx8N8gHA7xWdNp8k3XwSHQAhm3dQnx1NE=" providerId="None" clId="Web-{DD544CA9-753C-4B25-A08D-B867B57EBE9E}" dt="2023-02-27T20:37:32.709" v="66" actId="20577"/>
      <pc:docMkLst>
        <pc:docMk/>
      </pc:docMkLst>
      <pc:sldChg chg="modSp">
        <pc:chgData name="Jessica Dalziel" userId="T38vm3RMaWQx8N8gHA7xWdNp8k3XwSHQAhm3dQnx1NE=" providerId="None" clId="Web-{DD544CA9-753C-4B25-A08D-B867B57EBE9E}" dt="2023-02-27T20:36:06.504" v="10" actId="20577"/>
        <pc:sldMkLst>
          <pc:docMk/>
          <pc:sldMk cId="1781431270" sldId="304"/>
        </pc:sldMkLst>
        <pc:spChg chg="mod">
          <ac:chgData name="Jessica Dalziel" userId="T38vm3RMaWQx8N8gHA7xWdNp8k3XwSHQAhm3dQnx1NE=" providerId="None" clId="Web-{DD544CA9-753C-4B25-A08D-B867B57EBE9E}" dt="2023-02-27T20:36:06.504" v="10" actId="20577"/>
          <ac:spMkLst>
            <pc:docMk/>
            <pc:sldMk cId="1781431270" sldId="304"/>
            <ac:spMk id="7" creationId="{A21FA1C9-05BA-F82A-1954-9A2AD92B08C3}"/>
          </ac:spMkLst>
        </pc:spChg>
      </pc:sldChg>
      <pc:sldChg chg="modSp new">
        <pc:chgData name="Jessica Dalziel" userId="T38vm3RMaWQx8N8gHA7xWdNp8k3XwSHQAhm3dQnx1NE=" providerId="None" clId="Web-{DD544CA9-753C-4B25-A08D-B867B57EBE9E}" dt="2023-02-27T20:37:32.709" v="66" actId="20577"/>
        <pc:sldMkLst>
          <pc:docMk/>
          <pc:sldMk cId="986242159" sldId="826"/>
        </pc:sldMkLst>
        <pc:spChg chg="mod">
          <ac:chgData name="Jessica Dalziel" userId="T38vm3RMaWQx8N8gHA7xWdNp8k3XwSHQAhm3dQnx1NE=" providerId="None" clId="Web-{DD544CA9-753C-4B25-A08D-B867B57EBE9E}" dt="2023-02-27T20:36:31.786" v="41" actId="20577"/>
          <ac:spMkLst>
            <pc:docMk/>
            <pc:sldMk cId="986242159" sldId="826"/>
            <ac:spMk id="2" creationId="{988EAA0F-158B-B6D2-3B4F-C80BD371483C}"/>
          </ac:spMkLst>
        </pc:spChg>
        <pc:spChg chg="mod">
          <ac:chgData name="Jessica Dalziel" userId="T38vm3RMaWQx8N8gHA7xWdNp8k3XwSHQAhm3dQnx1NE=" providerId="None" clId="Web-{DD544CA9-753C-4B25-A08D-B867B57EBE9E}" dt="2023-02-27T20:37:32.709" v="66" actId="20577"/>
          <ac:spMkLst>
            <pc:docMk/>
            <pc:sldMk cId="986242159" sldId="826"/>
            <ac:spMk id="4" creationId="{C8EE5A41-2405-E126-346A-E10CFB5231F0}"/>
          </ac:spMkLst>
        </pc:spChg>
      </pc:sldChg>
    </pc:docChg>
  </pc:docChgLst>
  <pc:docChgLst>
    <pc:chgData name="Christina Schaaf" userId="43x+tH3yAH2czGWYcIS4/sr4PEnLz3tek7uPcgYlI8E=" providerId="None" clId="Web-{F4F8E35E-8AC0-4E3D-A1BC-FB25C1620B6A}"/>
    <pc:docChg chg="addSld modSld">
      <pc:chgData name="Christina Schaaf" userId="43x+tH3yAH2czGWYcIS4/sr4PEnLz3tek7uPcgYlI8E=" providerId="None" clId="Web-{F4F8E35E-8AC0-4E3D-A1BC-FB25C1620B6A}" dt="2023-03-10T17:05:16.087" v="67" actId="20577"/>
      <pc:docMkLst>
        <pc:docMk/>
      </pc:docMkLst>
      <pc:sldChg chg="addSp modSp new mod modClrScheme chgLayout">
        <pc:chgData name="Christina Schaaf" userId="43x+tH3yAH2czGWYcIS4/sr4PEnLz3tek7uPcgYlI8E=" providerId="None" clId="Web-{F4F8E35E-8AC0-4E3D-A1BC-FB25C1620B6A}" dt="2023-03-10T17:05:16.087" v="67" actId="20577"/>
        <pc:sldMkLst>
          <pc:docMk/>
          <pc:sldMk cId="1972752736" sldId="849"/>
        </pc:sldMkLst>
        <pc:spChg chg="mod ord">
          <ac:chgData name="Christina Schaaf" userId="43x+tH3yAH2czGWYcIS4/sr4PEnLz3tek7uPcgYlI8E=" providerId="None" clId="Web-{F4F8E35E-8AC0-4E3D-A1BC-FB25C1620B6A}" dt="2023-03-10T17:04:56.383" v="65"/>
          <ac:spMkLst>
            <pc:docMk/>
            <pc:sldMk cId="1972752736" sldId="849"/>
            <ac:spMk id="2" creationId="{C46EC303-C11E-A8DA-8061-66015A63A4AF}"/>
          </ac:spMkLst>
        </pc:spChg>
        <pc:spChg chg="mod ord">
          <ac:chgData name="Christina Schaaf" userId="43x+tH3yAH2czGWYcIS4/sr4PEnLz3tek7uPcgYlI8E=" providerId="None" clId="Web-{F4F8E35E-8AC0-4E3D-A1BC-FB25C1620B6A}" dt="2023-03-10T17:04:56.383" v="65"/>
          <ac:spMkLst>
            <pc:docMk/>
            <pc:sldMk cId="1972752736" sldId="849"/>
            <ac:spMk id="3" creationId="{A8709115-3EFA-BD39-F465-82BA7091E79E}"/>
          </ac:spMkLst>
        </pc:spChg>
        <pc:spChg chg="mod ord">
          <ac:chgData name="Christina Schaaf" userId="43x+tH3yAH2czGWYcIS4/sr4PEnLz3tek7uPcgYlI8E=" providerId="None" clId="Web-{F4F8E35E-8AC0-4E3D-A1BC-FB25C1620B6A}" dt="2023-03-10T17:05:16.087" v="67" actId="20577"/>
          <ac:spMkLst>
            <pc:docMk/>
            <pc:sldMk cId="1972752736" sldId="849"/>
            <ac:spMk id="4" creationId="{A52BAEC4-6EC7-01CF-72AB-C5B17BAA7D2A}"/>
          </ac:spMkLst>
        </pc:spChg>
        <pc:spChg chg="add mod ord">
          <ac:chgData name="Christina Schaaf" userId="43x+tH3yAH2czGWYcIS4/sr4PEnLz3tek7uPcgYlI8E=" providerId="None" clId="Web-{F4F8E35E-8AC0-4E3D-A1BC-FB25C1620B6A}" dt="2023-03-10T17:04:56.383" v="65"/>
          <ac:spMkLst>
            <pc:docMk/>
            <pc:sldMk cId="1972752736" sldId="849"/>
            <ac:spMk id="5" creationId="{F1AB5C6B-C72A-85B2-7CC7-A65266747D75}"/>
          </ac:spMkLst>
        </pc:spChg>
      </pc:sldChg>
    </pc:docChg>
  </pc:docChgLst>
  <pc:docChgLst>
    <pc:chgData name="Bonny Ray" userId="PSp7397cOgA9gTky2a/UgzzujYQibqGPzpR/QmEoxhg=" providerId="None" clId="Web-{1FF6E923-AF51-4C9D-BE81-75B6958CA9DB}"/>
    <pc:docChg chg="modSld">
      <pc:chgData name="Bonny Ray" userId="PSp7397cOgA9gTky2a/UgzzujYQibqGPzpR/QmEoxhg=" providerId="None" clId="Web-{1FF6E923-AF51-4C9D-BE81-75B6958CA9DB}" dt="2023-04-13T20:21:19.432" v="40" actId="20577"/>
      <pc:docMkLst>
        <pc:docMk/>
      </pc:docMkLst>
      <pc:sldChg chg="modSp">
        <pc:chgData name="Bonny Ray" userId="PSp7397cOgA9gTky2a/UgzzujYQibqGPzpR/QmEoxhg=" providerId="None" clId="Web-{1FF6E923-AF51-4C9D-BE81-75B6958CA9DB}" dt="2023-04-13T20:20:27.321" v="38" actId="20577"/>
        <pc:sldMkLst>
          <pc:docMk/>
          <pc:sldMk cId="3814658140" sldId="315"/>
        </pc:sldMkLst>
        <pc:spChg chg="mod">
          <ac:chgData name="Bonny Ray" userId="PSp7397cOgA9gTky2a/UgzzujYQibqGPzpR/QmEoxhg=" providerId="None" clId="Web-{1FF6E923-AF51-4C9D-BE81-75B6958CA9DB}" dt="2023-04-13T20:20:27.321" v="38" actId="20577"/>
          <ac:spMkLst>
            <pc:docMk/>
            <pc:sldMk cId="3814658140" sldId="315"/>
            <ac:spMk id="4" creationId="{13923E9E-B63C-E87E-A001-0A00AA0D2A77}"/>
          </ac:spMkLst>
        </pc:spChg>
      </pc:sldChg>
      <pc:sldChg chg="modSp">
        <pc:chgData name="Bonny Ray" userId="PSp7397cOgA9gTky2a/UgzzujYQibqGPzpR/QmEoxhg=" providerId="None" clId="Web-{1FF6E923-AF51-4C9D-BE81-75B6958CA9DB}" dt="2023-04-13T20:21:14.806" v="39" actId="20577"/>
        <pc:sldMkLst>
          <pc:docMk/>
          <pc:sldMk cId="2755651170" sldId="850"/>
        </pc:sldMkLst>
        <pc:spChg chg="mod">
          <ac:chgData name="Bonny Ray" userId="PSp7397cOgA9gTky2a/UgzzujYQibqGPzpR/QmEoxhg=" providerId="None" clId="Web-{1FF6E923-AF51-4C9D-BE81-75B6958CA9DB}" dt="2023-04-13T20:21:14.806" v="39" actId="20577"/>
          <ac:spMkLst>
            <pc:docMk/>
            <pc:sldMk cId="2755651170" sldId="850"/>
            <ac:spMk id="2" creationId="{1C15BD54-B82D-6BB5-DFF4-9E5174F4C67A}"/>
          </ac:spMkLst>
        </pc:spChg>
      </pc:sldChg>
      <pc:sldChg chg="modSp">
        <pc:chgData name="Bonny Ray" userId="PSp7397cOgA9gTky2a/UgzzujYQibqGPzpR/QmEoxhg=" providerId="None" clId="Web-{1FF6E923-AF51-4C9D-BE81-75B6958CA9DB}" dt="2023-04-13T20:21:19.432" v="40" actId="20577"/>
        <pc:sldMkLst>
          <pc:docMk/>
          <pc:sldMk cId="3545986003" sldId="851"/>
        </pc:sldMkLst>
        <pc:spChg chg="mod">
          <ac:chgData name="Bonny Ray" userId="PSp7397cOgA9gTky2a/UgzzujYQibqGPzpR/QmEoxhg=" providerId="None" clId="Web-{1FF6E923-AF51-4C9D-BE81-75B6958CA9DB}" dt="2023-04-13T20:21:19.432" v="40" actId="20577"/>
          <ac:spMkLst>
            <pc:docMk/>
            <pc:sldMk cId="3545986003" sldId="851"/>
            <ac:spMk id="2" creationId="{1C15BD54-B82D-6BB5-DFF4-9E5174F4C67A}"/>
          </ac:spMkLst>
        </pc:spChg>
      </pc:sldChg>
    </pc:docChg>
  </pc:docChgLst>
  <pc:docChgLst>
    <pc:chgData name="Angela Williamson" userId="nCGUFqJ+fB27d3tTDo8GWGRriSLKJYcThCWS6trkjHw=" providerId="None" clId="Web-{BEFA222B-6F39-48D9-9911-037EAD7ACE8B}"/>
    <pc:docChg chg="addSld delSld modSld">
      <pc:chgData name="Angela Williamson" userId="nCGUFqJ+fB27d3tTDo8GWGRriSLKJYcThCWS6trkjHw=" providerId="None" clId="Web-{BEFA222B-6F39-48D9-9911-037EAD7ACE8B}" dt="2023-02-26T19:51:48.791" v="745" actId="20577"/>
      <pc:docMkLst>
        <pc:docMk/>
      </pc:docMkLst>
      <pc:sldChg chg="modSp">
        <pc:chgData name="Angela Williamson" userId="nCGUFqJ+fB27d3tTDo8GWGRriSLKJYcThCWS6trkjHw=" providerId="None" clId="Web-{BEFA222B-6F39-48D9-9911-037EAD7ACE8B}" dt="2023-02-26T19:51:48.791" v="745" actId="20577"/>
        <pc:sldMkLst>
          <pc:docMk/>
          <pc:sldMk cId="1946458190" sldId="818"/>
        </pc:sldMkLst>
        <pc:spChg chg="mod">
          <ac:chgData name="Angela Williamson" userId="nCGUFqJ+fB27d3tTDo8GWGRriSLKJYcThCWS6trkjHw=" providerId="None" clId="Web-{BEFA222B-6F39-48D9-9911-037EAD7ACE8B}" dt="2023-02-26T19:51:48.791" v="745" actId="20577"/>
          <ac:spMkLst>
            <pc:docMk/>
            <pc:sldMk cId="1946458190" sldId="818"/>
            <ac:spMk id="3" creationId="{00000000-0000-0000-0000-000000000000}"/>
          </ac:spMkLst>
        </pc:spChg>
        <pc:picChg chg="mod">
          <ac:chgData name="Angela Williamson" userId="nCGUFqJ+fB27d3tTDo8GWGRriSLKJYcThCWS6trkjHw=" providerId="None" clId="Web-{BEFA222B-6F39-48D9-9911-037EAD7ACE8B}" dt="2023-02-26T19:45:59.706" v="661"/>
          <ac:picMkLst>
            <pc:docMk/>
            <pc:sldMk cId="1946458190" sldId="818"/>
            <ac:picMk id="4" creationId="{9CEF6942-7E92-8A6E-60E7-AFB261CDD8C0}"/>
          </ac:picMkLst>
        </pc:picChg>
      </pc:sldChg>
      <pc:sldChg chg="addSp delSp modSp new">
        <pc:chgData name="Angela Williamson" userId="nCGUFqJ+fB27d3tTDo8GWGRriSLKJYcThCWS6trkjHw=" providerId="None" clId="Web-{BEFA222B-6F39-48D9-9911-037EAD7ACE8B}" dt="2023-02-26T19:47:53.911" v="682" actId="20577"/>
        <pc:sldMkLst>
          <pc:docMk/>
          <pc:sldMk cId="3184419249" sldId="822"/>
        </pc:sldMkLst>
        <pc:spChg chg="mod">
          <ac:chgData name="Angela Williamson" userId="nCGUFqJ+fB27d3tTDo8GWGRriSLKJYcThCWS6trkjHw=" providerId="None" clId="Web-{BEFA222B-6F39-48D9-9911-037EAD7ACE8B}" dt="2023-02-26T19:10:37.222" v="88" actId="20577"/>
          <ac:spMkLst>
            <pc:docMk/>
            <pc:sldMk cId="3184419249" sldId="822"/>
            <ac:spMk id="2" creationId="{86A0F495-D6D8-7603-1235-70E5BADA92B5}"/>
          </ac:spMkLst>
        </pc:spChg>
        <pc:spChg chg="del">
          <ac:chgData name="Angela Williamson" userId="nCGUFqJ+fB27d3tTDo8GWGRriSLKJYcThCWS6trkjHw=" providerId="None" clId="Web-{BEFA222B-6F39-48D9-9911-037EAD7ACE8B}" dt="2023-02-26T19:36:55.810" v="621"/>
          <ac:spMkLst>
            <pc:docMk/>
            <pc:sldMk cId="3184419249" sldId="822"/>
            <ac:spMk id="3" creationId="{A9274B6B-BCF4-3B13-9713-C73C95B53D68}"/>
          </ac:spMkLst>
        </pc:spChg>
        <pc:spChg chg="mod">
          <ac:chgData name="Angela Williamson" userId="nCGUFqJ+fB27d3tTDo8GWGRriSLKJYcThCWS6trkjHw=" providerId="None" clId="Web-{BEFA222B-6F39-48D9-9911-037EAD7ACE8B}" dt="2023-02-26T19:47:53.911" v="682" actId="20577"/>
          <ac:spMkLst>
            <pc:docMk/>
            <pc:sldMk cId="3184419249" sldId="822"/>
            <ac:spMk id="4" creationId="{7015F60D-24ED-429B-DEAD-6878C78D40F6}"/>
          </ac:spMkLst>
        </pc:spChg>
        <pc:picChg chg="add mod ord modCrop">
          <ac:chgData name="Angela Williamson" userId="nCGUFqJ+fB27d3tTDo8GWGRriSLKJYcThCWS6trkjHw=" providerId="None" clId="Web-{BEFA222B-6F39-48D9-9911-037EAD7ACE8B}" dt="2023-02-26T19:36:55.810" v="621"/>
          <ac:picMkLst>
            <pc:docMk/>
            <pc:sldMk cId="3184419249" sldId="822"/>
            <ac:picMk id="5" creationId="{4C49A746-5462-4996-03DB-20560C0972F2}"/>
          </ac:picMkLst>
        </pc:picChg>
      </pc:sldChg>
      <pc:sldChg chg="addSp delSp modSp new">
        <pc:chgData name="Angela Williamson" userId="nCGUFqJ+fB27d3tTDo8GWGRriSLKJYcThCWS6trkjHw=" providerId="None" clId="Web-{BEFA222B-6F39-48D9-9911-037EAD7ACE8B}" dt="2023-02-26T19:37:59.471" v="622"/>
        <pc:sldMkLst>
          <pc:docMk/>
          <pc:sldMk cId="3344598579" sldId="823"/>
        </pc:sldMkLst>
        <pc:spChg chg="mod">
          <ac:chgData name="Angela Williamson" userId="nCGUFqJ+fB27d3tTDo8GWGRriSLKJYcThCWS6trkjHw=" providerId="None" clId="Web-{BEFA222B-6F39-48D9-9911-037EAD7ACE8B}" dt="2023-02-26T19:18:12.607" v="372" actId="20577"/>
          <ac:spMkLst>
            <pc:docMk/>
            <pc:sldMk cId="3344598579" sldId="823"/>
            <ac:spMk id="2" creationId="{CDCD98EC-5910-854A-2849-7F012E67E7DC}"/>
          </ac:spMkLst>
        </pc:spChg>
        <pc:spChg chg="del">
          <ac:chgData name="Angela Williamson" userId="nCGUFqJ+fB27d3tTDo8GWGRriSLKJYcThCWS6trkjHw=" providerId="None" clId="Web-{BEFA222B-6F39-48D9-9911-037EAD7ACE8B}" dt="2023-02-26T19:37:59.471" v="622"/>
          <ac:spMkLst>
            <pc:docMk/>
            <pc:sldMk cId="3344598579" sldId="823"/>
            <ac:spMk id="3" creationId="{FE12D8BB-1008-D8F5-D570-0E951710FECD}"/>
          </ac:spMkLst>
        </pc:spChg>
        <pc:spChg chg="del">
          <ac:chgData name="Angela Williamson" userId="nCGUFqJ+fB27d3tTDo8GWGRriSLKJYcThCWS6trkjHw=" providerId="None" clId="Web-{BEFA222B-6F39-48D9-9911-037EAD7ACE8B}" dt="2023-02-26T19:18:23.076" v="373"/>
          <ac:spMkLst>
            <pc:docMk/>
            <pc:sldMk cId="3344598579" sldId="823"/>
            <ac:spMk id="4" creationId="{69155AD8-CD83-CCF7-B427-194FE7CFBA46}"/>
          </ac:spMkLst>
        </pc:spChg>
        <pc:spChg chg="add mod">
          <ac:chgData name="Angela Williamson" userId="nCGUFqJ+fB27d3tTDo8GWGRriSLKJYcThCWS6trkjHw=" providerId="None" clId="Web-{BEFA222B-6F39-48D9-9911-037EAD7ACE8B}" dt="2023-02-26T19:21:42.696" v="442" actId="20577"/>
          <ac:spMkLst>
            <pc:docMk/>
            <pc:sldMk cId="3344598579" sldId="823"/>
            <ac:spMk id="6" creationId="{EC4B423A-CF58-9655-2905-F855EA0696A3}"/>
          </ac:spMkLst>
        </pc:spChg>
        <pc:picChg chg="add mod ord">
          <ac:chgData name="Angela Williamson" userId="nCGUFqJ+fB27d3tTDo8GWGRriSLKJYcThCWS6trkjHw=" providerId="None" clId="Web-{BEFA222B-6F39-48D9-9911-037EAD7ACE8B}" dt="2023-02-26T19:19:05.552" v="377"/>
          <ac:picMkLst>
            <pc:docMk/>
            <pc:sldMk cId="3344598579" sldId="823"/>
            <ac:picMk id="5" creationId="{BCF7C803-CB6C-DBFD-7265-706DEEDE518E}"/>
          </ac:picMkLst>
        </pc:picChg>
        <pc:picChg chg="add mod ord modCrop">
          <ac:chgData name="Angela Williamson" userId="nCGUFqJ+fB27d3tTDo8GWGRriSLKJYcThCWS6trkjHw=" providerId="None" clId="Web-{BEFA222B-6F39-48D9-9911-037EAD7ACE8B}" dt="2023-02-26T19:37:59.471" v="622"/>
          <ac:picMkLst>
            <pc:docMk/>
            <pc:sldMk cId="3344598579" sldId="823"/>
            <ac:picMk id="7" creationId="{50373303-12BC-4BED-D83C-60FDE16EA523}"/>
          </ac:picMkLst>
        </pc:picChg>
      </pc:sldChg>
      <pc:sldChg chg="addSp delSp modSp new mod modClrScheme chgLayout">
        <pc:chgData name="Angela Williamson" userId="nCGUFqJ+fB27d3tTDo8GWGRriSLKJYcThCWS6trkjHw=" providerId="None" clId="Web-{BEFA222B-6F39-48D9-9911-037EAD7ACE8B}" dt="2023-02-26T19:45:06.345" v="659" actId="1076"/>
        <pc:sldMkLst>
          <pc:docMk/>
          <pc:sldMk cId="1360214797" sldId="824"/>
        </pc:sldMkLst>
        <pc:spChg chg="mod ord">
          <ac:chgData name="Angela Williamson" userId="nCGUFqJ+fB27d3tTDo8GWGRriSLKJYcThCWS6trkjHw=" providerId="None" clId="Web-{BEFA222B-6F39-48D9-9911-037EAD7ACE8B}" dt="2023-02-26T19:43:00.921" v="640"/>
          <ac:spMkLst>
            <pc:docMk/>
            <pc:sldMk cId="1360214797" sldId="824"/>
            <ac:spMk id="2" creationId="{E56D42FD-23FC-5C34-A726-EEAC754DA54F}"/>
          </ac:spMkLst>
        </pc:spChg>
        <pc:spChg chg="add del">
          <ac:chgData name="Angela Williamson" userId="nCGUFqJ+fB27d3tTDo8GWGRriSLKJYcThCWS6trkjHw=" providerId="None" clId="Web-{BEFA222B-6F39-48D9-9911-037EAD7ACE8B}" dt="2023-02-26T19:39:42.506" v="623"/>
          <ac:spMkLst>
            <pc:docMk/>
            <pc:sldMk cId="1360214797" sldId="824"/>
            <ac:spMk id="3" creationId="{7C501047-B60A-5DEC-5ED8-1249B8DD835A}"/>
          </ac:spMkLst>
        </pc:spChg>
        <pc:spChg chg="add del mod">
          <ac:chgData name="Angela Williamson" userId="nCGUFqJ+fB27d3tTDo8GWGRriSLKJYcThCWS6trkjHw=" providerId="None" clId="Web-{BEFA222B-6F39-48D9-9911-037EAD7ACE8B}" dt="2023-02-26T19:40:36.335" v="624"/>
          <ac:spMkLst>
            <pc:docMk/>
            <pc:sldMk cId="1360214797" sldId="824"/>
            <ac:spMk id="4" creationId="{FF8EFDF7-83FC-9FD1-EB27-F1907DD113C5}"/>
          </ac:spMkLst>
        </pc:spChg>
        <pc:spChg chg="add del mod">
          <ac:chgData name="Angela Williamson" userId="nCGUFqJ+fB27d3tTDo8GWGRriSLKJYcThCWS6trkjHw=" providerId="None" clId="Web-{BEFA222B-6F39-48D9-9911-037EAD7ACE8B}" dt="2023-02-26T19:31:12.927" v="598"/>
          <ac:spMkLst>
            <pc:docMk/>
            <pc:sldMk cId="1360214797" sldId="824"/>
            <ac:spMk id="11" creationId="{DA6B5F70-E2C8-B443-DFD4-64AE04FC3423}"/>
          </ac:spMkLst>
        </pc:spChg>
        <pc:spChg chg="add del mod">
          <ac:chgData name="Angela Williamson" userId="nCGUFqJ+fB27d3tTDo8GWGRriSLKJYcThCWS6trkjHw=" providerId="None" clId="Web-{BEFA222B-6F39-48D9-9911-037EAD7ACE8B}" dt="2023-02-26T19:31:41.115" v="606"/>
          <ac:spMkLst>
            <pc:docMk/>
            <pc:sldMk cId="1360214797" sldId="824"/>
            <ac:spMk id="14" creationId="{DBC245BD-5373-C1C7-276B-C1F5FC519441}"/>
          </ac:spMkLst>
        </pc:spChg>
        <pc:spChg chg="add del mod ord">
          <ac:chgData name="Angela Williamson" userId="nCGUFqJ+fB27d3tTDo8GWGRriSLKJYcThCWS6trkjHw=" providerId="None" clId="Web-{BEFA222B-6F39-48D9-9911-037EAD7ACE8B}" dt="2023-02-26T19:41:24.137" v="628"/>
          <ac:spMkLst>
            <pc:docMk/>
            <pc:sldMk cId="1360214797" sldId="824"/>
            <ac:spMk id="25" creationId="{D62D7693-B6F2-094B-BD0C-EBCE4A6F11D6}"/>
          </ac:spMkLst>
        </pc:spChg>
        <pc:spChg chg="add del mod ord">
          <ac:chgData name="Angela Williamson" userId="nCGUFqJ+fB27d3tTDo8GWGRriSLKJYcThCWS6trkjHw=" providerId="None" clId="Web-{BEFA222B-6F39-48D9-9911-037EAD7ACE8B}" dt="2023-02-26T19:41:24.137" v="628"/>
          <ac:spMkLst>
            <pc:docMk/>
            <pc:sldMk cId="1360214797" sldId="824"/>
            <ac:spMk id="26" creationId="{C24938B6-96C2-7EE5-7281-6110CBBBA2E6}"/>
          </ac:spMkLst>
        </pc:spChg>
        <pc:spChg chg="add del mod ord">
          <ac:chgData name="Angela Williamson" userId="nCGUFqJ+fB27d3tTDo8GWGRriSLKJYcThCWS6trkjHw=" providerId="None" clId="Web-{BEFA222B-6F39-48D9-9911-037EAD7ACE8B}" dt="2023-02-26T19:41:24.137" v="628"/>
          <ac:spMkLst>
            <pc:docMk/>
            <pc:sldMk cId="1360214797" sldId="824"/>
            <ac:spMk id="27" creationId="{B85AC989-3F0F-5960-6740-704451275BDC}"/>
          </ac:spMkLst>
        </pc:spChg>
        <pc:spChg chg="add del mod ord">
          <ac:chgData name="Angela Williamson" userId="nCGUFqJ+fB27d3tTDo8GWGRriSLKJYcThCWS6trkjHw=" providerId="None" clId="Web-{BEFA222B-6F39-48D9-9911-037EAD7ACE8B}" dt="2023-02-26T19:41:24.137" v="628"/>
          <ac:spMkLst>
            <pc:docMk/>
            <pc:sldMk cId="1360214797" sldId="824"/>
            <ac:spMk id="28" creationId="{B0571107-A57F-8295-68F4-5DCA35D4ED68}"/>
          </ac:spMkLst>
        </pc:spChg>
        <pc:spChg chg="add del mod ord">
          <ac:chgData name="Angela Williamson" userId="nCGUFqJ+fB27d3tTDo8GWGRriSLKJYcThCWS6trkjHw=" providerId="None" clId="Web-{BEFA222B-6F39-48D9-9911-037EAD7ACE8B}" dt="2023-02-26T19:43:33.984" v="645"/>
          <ac:spMkLst>
            <pc:docMk/>
            <pc:sldMk cId="1360214797" sldId="824"/>
            <ac:spMk id="29" creationId="{855D1807-B90B-688E-5904-CF9E296B47EC}"/>
          </ac:spMkLst>
        </pc:spChg>
        <pc:spChg chg="add del mod ord">
          <ac:chgData name="Angela Williamson" userId="nCGUFqJ+fB27d3tTDo8GWGRriSLKJYcThCWS6trkjHw=" providerId="None" clId="Web-{BEFA222B-6F39-48D9-9911-037EAD7ACE8B}" dt="2023-02-26T19:43:39.375" v="646"/>
          <ac:spMkLst>
            <pc:docMk/>
            <pc:sldMk cId="1360214797" sldId="824"/>
            <ac:spMk id="30" creationId="{56278192-EE67-A2C7-99CD-9A2613FAB80A}"/>
          </ac:spMkLst>
        </pc:spChg>
        <pc:spChg chg="add del mod ord">
          <ac:chgData name="Angela Williamson" userId="nCGUFqJ+fB27d3tTDo8GWGRriSLKJYcThCWS6trkjHw=" providerId="None" clId="Web-{BEFA222B-6F39-48D9-9911-037EAD7ACE8B}" dt="2023-02-26T19:42:31.607" v="636"/>
          <ac:spMkLst>
            <pc:docMk/>
            <pc:sldMk cId="1360214797" sldId="824"/>
            <ac:spMk id="31" creationId="{506CA81F-8135-DE08-FC27-ADF383AC123F}"/>
          </ac:spMkLst>
        </pc:spChg>
        <pc:spChg chg="add del mod ord">
          <ac:chgData name="Angela Williamson" userId="nCGUFqJ+fB27d3tTDo8GWGRriSLKJYcThCWS6trkjHw=" providerId="None" clId="Web-{BEFA222B-6F39-48D9-9911-037EAD7ACE8B}" dt="2023-02-26T19:43:52.047" v="649"/>
          <ac:spMkLst>
            <pc:docMk/>
            <pc:sldMk cId="1360214797" sldId="824"/>
            <ac:spMk id="32" creationId="{90D9C179-E163-A631-BD3E-518817D8EEDC}"/>
          </ac:spMkLst>
        </pc:spChg>
        <pc:spChg chg="add del mod">
          <ac:chgData name="Angela Williamson" userId="nCGUFqJ+fB27d3tTDo8GWGRriSLKJYcThCWS6trkjHw=" providerId="None" clId="Web-{BEFA222B-6F39-48D9-9911-037EAD7ACE8B}" dt="2023-02-26T19:42:44.139" v="639"/>
          <ac:spMkLst>
            <pc:docMk/>
            <pc:sldMk cId="1360214797" sldId="824"/>
            <ac:spMk id="34" creationId="{E69633FB-E995-8BE4-0F2A-F5141B14A261}"/>
          </ac:spMkLst>
        </pc:spChg>
        <pc:spChg chg="add mod ord">
          <ac:chgData name="Angela Williamson" userId="nCGUFqJ+fB27d3tTDo8GWGRriSLKJYcThCWS6trkjHw=" providerId="None" clId="Web-{BEFA222B-6F39-48D9-9911-037EAD7ACE8B}" dt="2023-02-26T19:45:01.611" v="658" actId="14100"/>
          <ac:spMkLst>
            <pc:docMk/>
            <pc:sldMk cId="1360214797" sldId="824"/>
            <ac:spMk id="35" creationId="{953E40E6-2066-7899-CBE5-F1E1A6BFDD5C}"/>
          </ac:spMkLst>
        </pc:spChg>
        <pc:spChg chg="add del mod ord">
          <ac:chgData name="Angela Williamson" userId="nCGUFqJ+fB27d3tTDo8GWGRriSLKJYcThCWS6trkjHw=" providerId="None" clId="Web-{BEFA222B-6F39-48D9-9911-037EAD7ACE8B}" dt="2023-02-26T19:43:06.108" v="641"/>
          <ac:spMkLst>
            <pc:docMk/>
            <pc:sldMk cId="1360214797" sldId="824"/>
            <ac:spMk id="36" creationId="{2F565E86-26CF-D22A-A0B3-2D41EE856776}"/>
          </ac:spMkLst>
        </pc:spChg>
        <pc:spChg chg="add del mod ord">
          <ac:chgData name="Angela Williamson" userId="nCGUFqJ+fB27d3tTDo8GWGRriSLKJYcThCWS6trkjHw=" providerId="None" clId="Web-{BEFA222B-6F39-48D9-9911-037EAD7ACE8B}" dt="2023-02-26T19:43:29.843" v="644"/>
          <ac:spMkLst>
            <pc:docMk/>
            <pc:sldMk cId="1360214797" sldId="824"/>
            <ac:spMk id="37" creationId="{6CC5F476-9488-091B-FDA8-93150238E13A}"/>
          </ac:spMkLst>
        </pc:spChg>
        <pc:graphicFrameChg chg="add del mod modGraphic">
          <ac:chgData name="Angela Williamson" userId="nCGUFqJ+fB27d3tTDo8GWGRriSLKJYcThCWS6trkjHw=" providerId="None" clId="Web-{BEFA222B-6F39-48D9-9911-037EAD7ACE8B}" dt="2023-02-26T19:28:01.641" v="581"/>
          <ac:graphicFrameMkLst>
            <pc:docMk/>
            <pc:sldMk cId="1360214797" sldId="824"/>
            <ac:graphicFrameMk id="6" creationId="{06A6826C-BC28-D93E-8916-ACBE9C3BAADE}"/>
          </ac:graphicFrameMkLst>
        </pc:graphicFrameChg>
        <pc:graphicFrameChg chg="add del mod ord modGraphic">
          <ac:chgData name="Angela Williamson" userId="nCGUFqJ+fB27d3tTDo8GWGRriSLKJYcThCWS6trkjHw=" providerId="None" clId="Web-{BEFA222B-6F39-48D9-9911-037EAD7ACE8B}" dt="2023-02-26T19:32:28.788" v="620"/>
          <ac:graphicFrameMkLst>
            <pc:docMk/>
            <pc:sldMk cId="1360214797" sldId="824"/>
            <ac:graphicFrameMk id="16" creationId="{EB1B6415-A049-9740-BD21-382931A9246F}"/>
          </ac:graphicFrameMkLst>
        </pc:graphicFrameChg>
        <pc:picChg chg="add del mod ord modCrop">
          <ac:chgData name="Angela Williamson" userId="nCGUFqJ+fB27d3tTDo8GWGRriSLKJYcThCWS6trkjHw=" providerId="None" clId="Web-{BEFA222B-6F39-48D9-9911-037EAD7ACE8B}" dt="2023-02-26T19:29:02.721" v="583"/>
          <ac:picMkLst>
            <pc:docMk/>
            <pc:sldMk cId="1360214797" sldId="824"/>
            <ac:picMk id="7" creationId="{25F6AFC1-07AD-9FF1-AC9B-310BA679B359}"/>
          </ac:picMkLst>
        </pc:picChg>
        <pc:picChg chg="add del mod ord modCrop">
          <ac:chgData name="Angela Williamson" userId="nCGUFqJ+fB27d3tTDo8GWGRriSLKJYcThCWS6trkjHw=" providerId="None" clId="Web-{BEFA222B-6F39-48D9-9911-037EAD7ACE8B}" dt="2023-02-26T19:29:08.893" v="585"/>
          <ac:picMkLst>
            <pc:docMk/>
            <pc:sldMk cId="1360214797" sldId="824"/>
            <ac:picMk id="8" creationId="{95250677-DCB0-CF8F-D0B9-E4BCAFCA0783}"/>
          </ac:picMkLst>
        </pc:picChg>
        <pc:picChg chg="add del mod ord modCrop">
          <ac:chgData name="Angela Williamson" userId="nCGUFqJ+fB27d3tTDo8GWGRriSLKJYcThCWS6trkjHw=" providerId="None" clId="Web-{BEFA222B-6F39-48D9-9911-037EAD7ACE8B}" dt="2023-02-26T19:29:29.175" v="587"/>
          <ac:picMkLst>
            <pc:docMk/>
            <pc:sldMk cId="1360214797" sldId="824"/>
            <ac:picMk id="9" creationId="{7C586EBD-7E30-D235-8FD1-59F7EC9544E6}"/>
          </ac:picMkLst>
        </pc:picChg>
        <pc:picChg chg="add del mod ord modCrop">
          <ac:chgData name="Angela Williamson" userId="nCGUFqJ+fB27d3tTDo8GWGRriSLKJYcThCWS6trkjHw=" providerId="None" clId="Web-{BEFA222B-6F39-48D9-9911-037EAD7ACE8B}" dt="2023-02-26T19:31:12.927" v="599"/>
          <ac:picMkLst>
            <pc:docMk/>
            <pc:sldMk cId="1360214797" sldId="824"/>
            <ac:picMk id="10" creationId="{93615BFD-FFB2-86DC-6582-20113B305346}"/>
          </ac:picMkLst>
        </pc:picChg>
        <pc:picChg chg="add del mod ord modCrop">
          <ac:chgData name="Angela Williamson" userId="nCGUFqJ+fB27d3tTDo8GWGRriSLKJYcThCWS6trkjHw=" providerId="None" clId="Web-{BEFA222B-6F39-48D9-9911-037EAD7ACE8B}" dt="2023-02-26T19:31:41.115" v="607"/>
          <ac:picMkLst>
            <pc:docMk/>
            <pc:sldMk cId="1360214797" sldId="824"/>
            <ac:picMk id="13" creationId="{17081034-FFEC-C030-76F8-6159932E5AA2}"/>
          </ac:picMkLst>
        </pc:picChg>
        <pc:picChg chg="add del mod ord modCrop">
          <ac:chgData name="Angela Williamson" userId="nCGUFqJ+fB27d3tTDo8GWGRriSLKJYcThCWS6trkjHw=" providerId="None" clId="Web-{BEFA222B-6F39-48D9-9911-037EAD7ACE8B}" dt="2023-02-26T19:42:42.592" v="638"/>
          <ac:picMkLst>
            <pc:docMk/>
            <pc:sldMk cId="1360214797" sldId="824"/>
            <ac:picMk id="23" creationId="{5C65F015-CDBE-99F7-3550-85021BF3C87F}"/>
          </ac:picMkLst>
        </pc:picChg>
        <pc:picChg chg="add mod ord modCrop">
          <ac:chgData name="Angela Williamson" userId="nCGUFqJ+fB27d3tTDo8GWGRriSLKJYcThCWS6trkjHw=" providerId="None" clId="Web-{BEFA222B-6F39-48D9-9911-037EAD7ACE8B}" dt="2023-02-26T19:45:06.345" v="659" actId="1076"/>
          <ac:picMkLst>
            <pc:docMk/>
            <pc:sldMk cId="1360214797" sldId="824"/>
            <ac:picMk id="24" creationId="{7FB73BEB-2F1E-0EA6-8F56-8109B9D74B5B}"/>
          </ac:picMkLst>
        </pc:picChg>
      </pc:sldChg>
      <pc:sldChg chg="modSp new del">
        <pc:chgData name="Angela Williamson" userId="nCGUFqJ+fB27d3tTDo8GWGRriSLKJYcThCWS6trkjHw=" providerId="None" clId="Web-{BEFA222B-6F39-48D9-9911-037EAD7ACE8B}" dt="2023-02-26T19:45:10.064" v="660"/>
        <pc:sldMkLst>
          <pc:docMk/>
          <pc:sldMk cId="828667389" sldId="825"/>
        </pc:sldMkLst>
        <pc:spChg chg="mod">
          <ac:chgData name="Angela Williamson" userId="nCGUFqJ+fB27d3tTDo8GWGRriSLKJYcThCWS6trkjHw=" providerId="None" clId="Web-{BEFA222B-6F39-48D9-9911-037EAD7ACE8B}" dt="2023-02-26T19:32:01.866" v="610" actId="20577"/>
          <ac:spMkLst>
            <pc:docMk/>
            <pc:sldMk cId="828667389" sldId="825"/>
            <ac:spMk id="4" creationId="{2A2A4670-867A-91C6-56C8-E9E199497DF2}"/>
          </ac:spMkLst>
        </pc:spChg>
      </pc:sldChg>
      <pc:sldChg chg="addSp delSp modSp new mod modClrScheme chgLayout">
        <pc:chgData name="Angela Williamson" userId="nCGUFqJ+fB27d3tTDo8GWGRriSLKJYcThCWS6trkjHw=" providerId="None" clId="Web-{BEFA222B-6F39-48D9-9911-037EAD7ACE8B}" dt="2023-02-26T19:51:18.291" v="741" actId="20577"/>
        <pc:sldMkLst>
          <pc:docMk/>
          <pc:sldMk cId="1617193772" sldId="825"/>
        </pc:sldMkLst>
        <pc:spChg chg="mod ord">
          <ac:chgData name="Angela Williamson" userId="nCGUFqJ+fB27d3tTDo8GWGRriSLKJYcThCWS6trkjHw=" providerId="None" clId="Web-{BEFA222B-6F39-48D9-9911-037EAD7ACE8B}" dt="2023-02-26T19:49:04.007" v="696" actId="20577"/>
          <ac:spMkLst>
            <pc:docMk/>
            <pc:sldMk cId="1617193772" sldId="825"/>
            <ac:spMk id="2" creationId="{E2F3AC9F-1CF8-F805-C67B-7D564A3F870E}"/>
          </ac:spMkLst>
        </pc:spChg>
        <pc:spChg chg="mod ord">
          <ac:chgData name="Angela Williamson" userId="nCGUFqJ+fB27d3tTDo8GWGRriSLKJYcThCWS6trkjHw=" providerId="None" clId="Web-{BEFA222B-6F39-48D9-9911-037EAD7ACE8B}" dt="2023-02-26T19:51:18.291" v="741" actId="20577"/>
          <ac:spMkLst>
            <pc:docMk/>
            <pc:sldMk cId="1617193772" sldId="825"/>
            <ac:spMk id="3" creationId="{4289FA2A-8201-2A65-4489-ACE2B98D7EC1}"/>
          </ac:spMkLst>
        </pc:spChg>
        <pc:spChg chg="del">
          <ac:chgData name="Angela Williamson" userId="nCGUFqJ+fB27d3tTDo8GWGRriSLKJYcThCWS6trkjHw=" providerId="None" clId="Web-{BEFA222B-6F39-48D9-9911-037EAD7ACE8B}" dt="2023-02-26T19:48:27.881" v="684"/>
          <ac:spMkLst>
            <pc:docMk/>
            <pc:sldMk cId="1617193772" sldId="825"/>
            <ac:spMk id="4" creationId="{DE88C7FA-E396-853C-E35D-35BCC4E30E6C}"/>
          </ac:spMkLst>
        </pc:spChg>
        <pc:spChg chg="del">
          <ac:chgData name="Angela Williamson" userId="nCGUFqJ+fB27d3tTDo8GWGRriSLKJYcThCWS6trkjHw=" providerId="None" clId="Web-{BEFA222B-6F39-48D9-9911-037EAD7ACE8B}" dt="2023-02-26T19:48:27.881" v="684"/>
          <ac:spMkLst>
            <pc:docMk/>
            <pc:sldMk cId="1617193772" sldId="825"/>
            <ac:spMk id="5" creationId="{96D89A11-FADD-58BD-C3AE-F7C5DF6D7BD4}"/>
          </ac:spMkLst>
        </pc:spChg>
        <pc:spChg chg="del">
          <ac:chgData name="Angela Williamson" userId="nCGUFqJ+fB27d3tTDo8GWGRriSLKJYcThCWS6trkjHw=" providerId="None" clId="Web-{BEFA222B-6F39-48D9-9911-037EAD7ACE8B}" dt="2023-02-26T19:48:27.881" v="684"/>
          <ac:spMkLst>
            <pc:docMk/>
            <pc:sldMk cId="1617193772" sldId="825"/>
            <ac:spMk id="6" creationId="{87E5367B-2B8E-ACF0-5887-438CF44456FB}"/>
          </ac:spMkLst>
        </pc:spChg>
        <pc:spChg chg="del">
          <ac:chgData name="Angela Williamson" userId="nCGUFqJ+fB27d3tTDo8GWGRriSLKJYcThCWS6trkjHw=" providerId="None" clId="Web-{BEFA222B-6F39-48D9-9911-037EAD7ACE8B}" dt="2023-02-26T19:48:27.881" v="684"/>
          <ac:spMkLst>
            <pc:docMk/>
            <pc:sldMk cId="1617193772" sldId="825"/>
            <ac:spMk id="7" creationId="{AED55CF4-EDB1-9278-A592-11EB6844B94E}"/>
          </ac:spMkLst>
        </pc:spChg>
        <pc:spChg chg="del">
          <ac:chgData name="Angela Williamson" userId="nCGUFqJ+fB27d3tTDo8GWGRriSLKJYcThCWS6trkjHw=" providerId="None" clId="Web-{BEFA222B-6F39-48D9-9911-037EAD7ACE8B}" dt="2023-02-26T19:48:27.881" v="684"/>
          <ac:spMkLst>
            <pc:docMk/>
            <pc:sldMk cId="1617193772" sldId="825"/>
            <ac:spMk id="8" creationId="{C48066EB-D882-F350-E0DF-B3743F49F801}"/>
          </ac:spMkLst>
        </pc:spChg>
        <pc:spChg chg="add del mod ord">
          <ac:chgData name="Angela Williamson" userId="nCGUFqJ+fB27d3tTDo8GWGRriSLKJYcThCWS6trkjHw=" providerId="None" clId="Web-{BEFA222B-6F39-48D9-9911-037EAD7ACE8B}" dt="2023-02-26T19:49:28.117" v="697"/>
          <ac:spMkLst>
            <pc:docMk/>
            <pc:sldMk cId="1617193772" sldId="825"/>
            <ac:spMk id="9" creationId="{FF64C0CF-91B0-7673-1EDF-E1017A10F31C}"/>
          </ac:spMkLst>
        </pc:spChg>
        <pc:picChg chg="add mod ord modCrop">
          <ac:chgData name="Angela Williamson" userId="nCGUFqJ+fB27d3tTDo8GWGRriSLKJYcThCWS6trkjHw=" providerId="None" clId="Web-{BEFA222B-6F39-48D9-9911-037EAD7ACE8B}" dt="2023-02-26T19:49:28.117" v="697"/>
          <ac:picMkLst>
            <pc:docMk/>
            <pc:sldMk cId="1617193772" sldId="825"/>
            <ac:picMk id="10" creationId="{6875634A-7F54-FF43-4200-D42488AC3242}"/>
          </ac:picMkLst>
        </pc:picChg>
      </pc:sldChg>
    </pc:docChg>
  </pc:docChgLst>
  <pc:docChgLst>
    <pc:chgData name="Jessica Dalziel" userId="T38vm3RMaWQx8N8gHA7xWdNp8k3XwSHQAhm3dQnx1NE=" providerId="None" clId="Web-{9217BBA5-AE70-4E8F-BD55-6FAC1507235D}"/>
    <pc:docChg chg="addSld delSld modSld">
      <pc:chgData name="Jessica Dalziel" userId="T38vm3RMaWQx8N8gHA7xWdNp8k3XwSHQAhm3dQnx1NE=" providerId="None" clId="Web-{9217BBA5-AE70-4E8F-BD55-6FAC1507235D}" dt="2023-02-27T22:54:57.945" v="434" actId="20577"/>
      <pc:docMkLst>
        <pc:docMk/>
      </pc:docMkLst>
      <pc:sldChg chg="modSp">
        <pc:chgData name="Jessica Dalziel" userId="T38vm3RMaWQx8N8gHA7xWdNp8k3XwSHQAhm3dQnx1NE=" providerId="None" clId="Web-{9217BBA5-AE70-4E8F-BD55-6FAC1507235D}" dt="2023-02-27T22:54:57.945" v="434" actId="20577"/>
        <pc:sldMkLst>
          <pc:docMk/>
          <pc:sldMk cId="1781431270" sldId="304"/>
        </pc:sldMkLst>
        <pc:spChg chg="mod">
          <ac:chgData name="Jessica Dalziel" userId="T38vm3RMaWQx8N8gHA7xWdNp8k3XwSHQAhm3dQnx1NE=" providerId="None" clId="Web-{9217BBA5-AE70-4E8F-BD55-6FAC1507235D}" dt="2023-02-27T20:42:52.878" v="31" actId="20577"/>
          <ac:spMkLst>
            <pc:docMk/>
            <pc:sldMk cId="1781431270" sldId="304"/>
            <ac:spMk id="2" creationId="{19DAFBE1-A218-679A-9E2E-C732F529701F}"/>
          </ac:spMkLst>
        </pc:spChg>
        <pc:spChg chg="mod">
          <ac:chgData name="Jessica Dalziel" userId="T38vm3RMaWQx8N8gHA7xWdNp8k3XwSHQAhm3dQnx1NE=" providerId="None" clId="Web-{9217BBA5-AE70-4E8F-BD55-6FAC1507235D}" dt="2023-02-27T22:54:57.945" v="434" actId="20577"/>
          <ac:spMkLst>
            <pc:docMk/>
            <pc:sldMk cId="1781431270" sldId="304"/>
            <ac:spMk id="7" creationId="{A21FA1C9-05BA-F82A-1954-9A2AD92B08C3}"/>
          </ac:spMkLst>
        </pc:spChg>
      </pc:sldChg>
      <pc:sldChg chg="modSp del">
        <pc:chgData name="Jessica Dalziel" userId="T38vm3RMaWQx8N8gHA7xWdNp8k3XwSHQAhm3dQnx1NE=" providerId="None" clId="Web-{9217BBA5-AE70-4E8F-BD55-6FAC1507235D}" dt="2023-02-27T20:42:31.706" v="28"/>
        <pc:sldMkLst>
          <pc:docMk/>
          <pc:sldMk cId="986242159" sldId="826"/>
        </pc:sldMkLst>
        <pc:spChg chg="mod">
          <ac:chgData name="Jessica Dalziel" userId="T38vm3RMaWQx8N8gHA7xWdNp8k3XwSHQAhm3dQnx1NE=" providerId="None" clId="Web-{9217BBA5-AE70-4E8F-BD55-6FAC1507235D}" dt="2023-02-27T20:41:38.595" v="13" actId="20577"/>
          <ac:spMkLst>
            <pc:docMk/>
            <pc:sldMk cId="986242159" sldId="826"/>
            <ac:spMk id="2" creationId="{988EAA0F-158B-B6D2-3B4F-C80BD371483C}"/>
          </ac:spMkLst>
        </pc:spChg>
        <pc:spChg chg="mod">
          <ac:chgData name="Jessica Dalziel" userId="T38vm3RMaWQx8N8gHA7xWdNp8k3XwSHQAhm3dQnx1NE=" providerId="None" clId="Web-{9217BBA5-AE70-4E8F-BD55-6FAC1507235D}" dt="2023-02-27T20:42:28.174" v="27" actId="20577"/>
          <ac:spMkLst>
            <pc:docMk/>
            <pc:sldMk cId="986242159" sldId="826"/>
            <ac:spMk id="4" creationId="{C8EE5A41-2405-E126-346A-E10CFB5231F0}"/>
          </ac:spMkLst>
        </pc:spChg>
      </pc:sldChg>
      <pc:sldChg chg="modSp new">
        <pc:chgData name="Jessica Dalziel" userId="T38vm3RMaWQx8N8gHA7xWdNp8k3XwSHQAhm3dQnx1NE=" providerId="None" clId="Web-{9217BBA5-AE70-4E8F-BD55-6FAC1507235D}" dt="2023-02-27T22:45:17.649" v="342" actId="20577"/>
        <pc:sldMkLst>
          <pc:docMk/>
          <pc:sldMk cId="2294100451" sldId="826"/>
        </pc:sldMkLst>
        <pc:spChg chg="mod">
          <ac:chgData name="Jessica Dalziel" userId="T38vm3RMaWQx8N8gHA7xWdNp8k3XwSHQAhm3dQnx1NE=" providerId="None" clId="Web-{9217BBA5-AE70-4E8F-BD55-6FAC1507235D}" dt="2023-02-27T22:44:49.102" v="335" actId="20577"/>
          <ac:spMkLst>
            <pc:docMk/>
            <pc:sldMk cId="2294100451" sldId="826"/>
            <ac:spMk id="2" creationId="{F54ED645-AECE-8FAC-32A5-3BE724543091}"/>
          </ac:spMkLst>
        </pc:spChg>
        <pc:spChg chg="mod">
          <ac:chgData name="Jessica Dalziel" userId="T38vm3RMaWQx8N8gHA7xWdNp8k3XwSHQAhm3dQnx1NE=" providerId="None" clId="Web-{9217BBA5-AE70-4E8F-BD55-6FAC1507235D}" dt="2023-02-27T22:45:17.649" v="342" actId="20577"/>
          <ac:spMkLst>
            <pc:docMk/>
            <pc:sldMk cId="2294100451" sldId="826"/>
            <ac:spMk id="4" creationId="{1AB2E133-431E-1D21-DA28-B4789723C3F6}"/>
          </ac:spMkLst>
        </pc:spChg>
      </pc:sldChg>
      <pc:sldChg chg="modSp new">
        <pc:chgData name="Jessica Dalziel" userId="T38vm3RMaWQx8N8gHA7xWdNp8k3XwSHQAhm3dQnx1NE=" providerId="None" clId="Web-{9217BBA5-AE70-4E8F-BD55-6FAC1507235D}" dt="2023-02-27T22:51:04.923" v="405" actId="20577"/>
        <pc:sldMkLst>
          <pc:docMk/>
          <pc:sldMk cId="3927347111" sldId="827"/>
        </pc:sldMkLst>
        <pc:spChg chg="mod">
          <ac:chgData name="Jessica Dalziel" userId="T38vm3RMaWQx8N8gHA7xWdNp8k3XwSHQAhm3dQnx1NE=" providerId="None" clId="Web-{9217BBA5-AE70-4E8F-BD55-6FAC1507235D}" dt="2023-02-27T20:50:36.013" v="108" actId="20577"/>
          <ac:spMkLst>
            <pc:docMk/>
            <pc:sldMk cId="3927347111" sldId="827"/>
            <ac:spMk id="2" creationId="{CF787ACE-6036-58BA-B563-DDFFE0229EA1}"/>
          </ac:spMkLst>
        </pc:spChg>
        <pc:spChg chg="mod">
          <ac:chgData name="Jessica Dalziel" userId="T38vm3RMaWQx8N8gHA7xWdNp8k3XwSHQAhm3dQnx1NE=" providerId="None" clId="Web-{9217BBA5-AE70-4E8F-BD55-6FAC1507235D}" dt="2023-02-27T22:51:04.923" v="405" actId="20577"/>
          <ac:spMkLst>
            <pc:docMk/>
            <pc:sldMk cId="3927347111" sldId="827"/>
            <ac:spMk id="4" creationId="{D68EB8C0-14EF-99DC-F4EB-6869DC9EEDBC}"/>
          </ac:spMkLst>
        </pc:spChg>
      </pc:sldChg>
    </pc:docChg>
  </pc:docChgLst>
  <pc:docChgLst>
    <pc:chgData name="Robbin Sim" userId="E6GIouk59OSS7CPQ0xP/q5PMVd0PzNlHaT33vl4wnR4=" providerId="None" clId="Web-{C12D99D1-30B3-4603-BA9E-B7F9448C134D}"/>
    <pc:docChg chg="modSld">
      <pc:chgData name="Robbin Sim" userId="E6GIouk59OSS7CPQ0xP/q5PMVd0PzNlHaT33vl4wnR4=" providerId="None" clId="Web-{C12D99D1-30B3-4603-BA9E-B7F9448C134D}" dt="2023-04-12T20:04:40.103" v="131" actId="20577"/>
      <pc:docMkLst>
        <pc:docMk/>
      </pc:docMkLst>
      <pc:sldChg chg="modSp">
        <pc:chgData name="Robbin Sim" userId="E6GIouk59OSS7CPQ0xP/q5PMVd0PzNlHaT33vl4wnR4=" providerId="None" clId="Web-{C12D99D1-30B3-4603-BA9E-B7F9448C134D}" dt="2023-04-12T20:04:40.103" v="131" actId="20577"/>
        <pc:sldMkLst>
          <pc:docMk/>
          <pc:sldMk cId="770961719" sldId="848"/>
        </pc:sldMkLst>
        <pc:spChg chg="mod">
          <ac:chgData name="Robbin Sim" userId="E6GIouk59OSS7CPQ0xP/q5PMVd0PzNlHaT33vl4wnR4=" providerId="None" clId="Web-{C12D99D1-30B3-4603-BA9E-B7F9448C134D}" dt="2023-04-12T20:04:40.103" v="131" actId="20577"/>
          <ac:spMkLst>
            <pc:docMk/>
            <pc:sldMk cId="770961719" sldId="848"/>
            <ac:spMk id="3" creationId="{CC93A5BC-AEA0-1DD8-1B1F-780734CE43AE}"/>
          </ac:spMkLst>
        </pc:spChg>
      </pc:sldChg>
    </pc:docChg>
  </pc:docChgLst>
  <pc:docChgLst>
    <pc:chgData name="Bonny Ray" userId="PSp7397cOgA9gTky2a/UgzzujYQibqGPzpR/QmEoxhg=" providerId="None" clId="Web-{2D44FF63-D577-4899-B48A-258C01033DC7}"/>
    <pc:docChg chg="modSld">
      <pc:chgData name="Bonny Ray" userId="PSp7397cOgA9gTky2a/UgzzujYQibqGPzpR/QmEoxhg=" providerId="None" clId="Web-{2D44FF63-D577-4899-B48A-258C01033DC7}" dt="2023-03-07T19:55:59.983" v="0" actId="20577"/>
      <pc:docMkLst>
        <pc:docMk/>
      </pc:docMkLst>
      <pc:sldChg chg="modSp">
        <pc:chgData name="Bonny Ray" userId="PSp7397cOgA9gTky2a/UgzzujYQibqGPzpR/QmEoxhg=" providerId="None" clId="Web-{2D44FF63-D577-4899-B48A-258C01033DC7}" dt="2023-03-07T19:55:59.983" v="0" actId="20577"/>
        <pc:sldMkLst>
          <pc:docMk/>
          <pc:sldMk cId="3814658140" sldId="315"/>
        </pc:sldMkLst>
        <pc:spChg chg="mod">
          <ac:chgData name="Bonny Ray" userId="PSp7397cOgA9gTky2a/UgzzujYQibqGPzpR/QmEoxhg=" providerId="None" clId="Web-{2D44FF63-D577-4899-B48A-258C01033DC7}" dt="2023-03-07T19:55:59.983" v="0" actId="20577"/>
          <ac:spMkLst>
            <pc:docMk/>
            <pc:sldMk cId="3814658140" sldId="315"/>
            <ac:spMk id="4" creationId="{13923E9E-B63C-E87E-A001-0A00AA0D2A77}"/>
          </ac:spMkLst>
        </pc:spChg>
      </pc:sldChg>
    </pc:docChg>
  </pc:docChgLst>
  <pc:docChgLst>
    <pc:chgData name="Robbin Sim" clId="Web-{C12D99D1-30B3-4603-BA9E-B7F9448C134D}"/>
    <pc:docChg chg="modSld">
      <pc:chgData name="Robbin Sim" userId="" providerId="" clId="Web-{C12D99D1-30B3-4603-BA9E-B7F9448C134D}" dt="2023-04-12T21:19:30.135" v="69" actId="20577"/>
      <pc:docMkLst>
        <pc:docMk/>
      </pc:docMkLst>
      <pc:sldChg chg="modSp">
        <pc:chgData name="Robbin Sim" userId="" providerId="" clId="Web-{C12D99D1-30B3-4603-BA9E-B7F9448C134D}" dt="2023-04-12T21:12:06.995" v="54" actId="20577"/>
        <pc:sldMkLst>
          <pc:docMk/>
          <pc:sldMk cId="770961719" sldId="848"/>
        </pc:sldMkLst>
        <pc:spChg chg="mod">
          <ac:chgData name="Robbin Sim" userId="" providerId="" clId="Web-{C12D99D1-30B3-4603-BA9E-B7F9448C134D}" dt="2023-04-12T21:12:06.995" v="54" actId="20577"/>
          <ac:spMkLst>
            <pc:docMk/>
            <pc:sldMk cId="770961719" sldId="848"/>
            <ac:spMk id="3" creationId="{CC93A5BC-AEA0-1DD8-1B1F-780734CE43AE}"/>
          </ac:spMkLst>
        </pc:spChg>
      </pc:sldChg>
      <pc:sldChg chg="modSp">
        <pc:chgData name="Robbin Sim" userId="" providerId="" clId="Web-{C12D99D1-30B3-4603-BA9E-B7F9448C134D}" dt="2023-04-12T21:19:30.135" v="69" actId="20577"/>
        <pc:sldMkLst>
          <pc:docMk/>
          <pc:sldMk cId="3545986003" sldId="851"/>
        </pc:sldMkLst>
        <pc:spChg chg="mod">
          <ac:chgData name="Robbin Sim" userId="" providerId="" clId="Web-{C12D99D1-30B3-4603-BA9E-B7F9448C134D}" dt="2023-04-12T21:19:30.135" v="69" actId="20577"/>
          <ac:spMkLst>
            <pc:docMk/>
            <pc:sldMk cId="3545986003" sldId="851"/>
            <ac:spMk id="3" creationId="{CC93A5BC-AEA0-1DD8-1B1F-780734CE43AE}"/>
          </ac:spMkLst>
        </pc:spChg>
      </pc:sldChg>
    </pc:docChg>
  </pc:docChgLst>
  <pc:docChgLst>
    <pc:chgData name="Steve Nash" clId="Web-{88BCF6E5-3616-4C25-A97D-3659D434E22F}"/>
    <pc:docChg chg="modSld">
      <pc:chgData name="Steve Nash" userId="" providerId="" clId="Web-{88BCF6E5-3616-4C25-A97D-3659D434E22F}" dt="2023-02-10T16:18:55.044" v="45" actId="1076"/>
      <pc:docMkLst>
        <pc:docMk/>
      </pc:docMkLst>
      <pc:sldChg chg="modSp">
        <pc:chgData name="Steve Nash" userId="" providerId="" clId="Web-{88BCF6E5-3616-4C25-A97D-3659D434E22F}" dt="2023-02-10T16:18:34.527" v="44" actId="20577"/>
        <pc:sldMkLst>
          <pc:docMk/>
          <pc:sldMk cId="1781431270" sldId="304"/>
        </pc:sldMkLst>
        <pc:spChg chg="mod">
          <ac:chgData name="Steve Nash" userId="" providerId="" clId="Web-{88BCF6E5-3616-4C25-A97D-3659D434E22F}" dt="2023-02-10T16:18:34.527" v="44" actId="20577"/>
          <ac:spMkLst>
            <pc:docMk/>
            <pc:sldMk cId="1781431270" sldId="304"/>
            <ac:spMk id="7" creationId="{A21FA1C9-05BA-F82A-1954-9A2AD92B08C3}"/>
          </ac:spMkLst>
        </pc:spChg>
      </pc:sldChg>
      <pc:sldChg chg="modSp">
        <pc:chgData name="Steve Nash" userId="" providerId="" clId="Web-{88BCF6E5-3616-4C25-A97D-3659D434E22F}" dt="2023-02-10T16:18:55.044" v="45" actId="1076"/>
        <pc:sldMkLst>
          <pc:docMk/>
          <pc:sldMk cId="3814658140" sldId="315"/>
        </pc:sldMkLst>
        <pc:spChg chg="mod">
          <ac:chgData name="Steve Nash" userId="" providerId="" clId="Web-{88BCF6E5-3616-4C25-A97D-3659D434E22F}" dt="2023-02-10T16:18:55.044" v="45" actId="1076"/>
          <ac:spMkLst>
            <pc:docMk/>
            <pc:sldMk cId="3814658140" sldId="315"/>
            <ac:spMk id="4" creationId="{13923E9E-B63C-E87E-A001-0A00AA0D2A77}"/>
          </ac:spMkLst>
        </pc:spChg>
      </pc:sldChg>
    </pc:docChg>
  </pc:docChgLst>
  <pc:docChgLst>
    <pc:chgData name="Steve Nash" userId="QTaSAeA6fbQ7upj1x54N19IwVRZhk2uKCpcj1x9J8+I=" providerId="None" clId="Web-{9855C10B-A11A-495C-BFA8-6D26E2346952}"/>
    <pc:docChg chg="modSld">
      <pc:chgData name="Steve Nash" userId="QTaSAeA6fbQ7upj1x54N19IwVRZhk2uKCpcj1x9J8+I=" providerId="None" clId="Web-{9855C10B-A11A-495C-BFA8-6D26E2346952}" dt="2023-04-12T00:02:51.390" v="268" actId="20577"/>
      <pc:docMkLst>
        <pc:docMk/>
      </pc:docMkLst>
      <pc:sldChg chg="modSp">
        <pc:chgData name="Steve Nash" userId="QTaSAeA6fbQ7upj1x54N19IwVRZhk2uKCpcj1x9J8+I=" providerId="None" clId="Web-{9855C10B-A11A-495C-BFA8-6D26E2346952}" dt="2023-04-12T00:02:51.390" v="268" actId="20577"/>
        <pc:sldMkLst>
          <pc:docMk/>
          <pc:sldMk cId="3828884151" sldId="852"/>
        </pc:sldMkLst>
        <pc:spChg chg="mod">
          <ac:chgData name="Steve Nash" userId="QTaSAeA6fbQ7upj1x54N19IwVRZhk2uKCpcj1x9J8+I=" providerId="None" clId="Web-{9855C10B-A11A-495C-BFA8-6D26E2346952}" dt="2023-04-12T00:00:53.715" v="238" actId="1076"/>
          <ac:spMkLst>
            <pc:docMk/>
            <pc:sldMk cId="3828884151" sldId="852"/>
            <ac:spMk id="2" creationId="{1C15BD54-B82D-6BB5-DFF4-9E5174F4C67A}"/>
          </ac:spMkLst>
        </pc:spChg>
        <pc:spChg chg="mod">
          <ac:chgData name="Steve Nash" userId="QTaSAeA6fbQ7upj1x54N19IwVRZhk2uKCpcj1x9J8+I=" providerId="None" clId="Web-{9855C10B-A11A-495C-BFA8-6D26E2346952}" dt="2023-04-12T00:02:51.390" v="268" actId="20577"/>
          <ac:spMkLst>
            <pc:docMk/>
            <pc:sldMk cId="3828884151" sldId="852"/>
            <ac:spMk id="3" creationId="{CC93A5BC-AEA0-1DD8-1B1F-780734CE43AE}"/>
          </ac:spMkLst>
        </pc:spChg>
      </pc:sldChg>
    </pc:docChg>
  </pc:docChgLst>
  <pc:docChgLst>
    <pc:chgData name="Bonny Ray" userId="PSp7397cOgA9gTky2a/UgzzujYQibqGPzpR/QmEoxhg=" providerId="None" clId="Web-{A005C1CB-440B-4F90-A899-DBDCDC2B7761}"/>
    <pc:docChg chg="modSld sldOrd">
      <pc:chgData name="Bonny Ray" userId="PSp7397cOgA9gTky2a/UgzzujYQibqGPzpR/QmEoxhg=" providerId="None" clId="Web-{A005C1CB-440B-4F90-A899-DBDCDC2B7761}" dt="2023-03-08T21:27:37.126" v="11"/>
      <pc:docMkLst>
        <pc:docMk/>
      </pc:docMkLst>
      <pc:sldChg chg="modSp">
        <pc:chgData name="Bonny Ray" userId="PSp7397cOgA9gTky2a/UgzzujYQibqGPzpR/QmEoxhg=" providerId="None" clId="Web-{A005C1CB-440B-4F90-A899-DBDCDC2B7761}" dt="2023-03-08T21:27:25.782" v="10" actId="20577"/>
        <pc:sldMkLst>
          <pc:docMk/>
          <pc:sldMk cId="4231928049" sldId="267"/>
        </pc:sldMkLst>
        <pc:spChg chg="mod">
          <ac:chgData name="Bonny Ray" userId="PSp7397cOgA9gTky2a/UgzzujYQibqGPzpR/QmEoxhg=" providerId="None" clId="Web-{A005C1CB-440B-4F90-A899-DBDCDC2B7761}" dt="2023-03-08T21:27:25.782" v="10" actId="20577"/>
          <ac:spMkLst>
            <pc:docMk/>
            <pc:sldMk cId="4231928049" sldId="267"/>
            <ac:spMk id="4" creationId="{13923E9E-B63C-E87E-A001-0A00AA0D2A77}"/>
          </ac:spMkLst>
        </pc:spChg>
      </pc:sldChg>
      <pc:sldChg chg="ord">
        <pc:chgData name="Bonny Ray" userId="PSp7397cOgA9gTky2a/UgzzujYQibqGPzpR/QmEoxhg=" providerId="None" clId="Web-{A005C1CB-440B-4F90-A899-DBDCDC2B7761}" dt="2023-03-08T21:27:37.126" v="11"/>
        <pc:sldMkLst>
          <pc:docMk/>
          <pc:sldMk cId="4149068359" sldId="832"/>
        </pc:sldMkLst>
      </pc:sldChg>
    </pc:docChg>
  </pc:docChgLst>
  <pc:docChgLst>
    <pc:chgData name="Angela Williamson" userId="nCGUFqJ+fB27d3tTDo8GWGRriSLKJYcThCWS6trkjHw=" providerId="None" clId="Web-{2BE14299-655D-4FDD-B857-B1F3C15AF360}"/>
    <pc:docChg chg="modSld">
      <pc:chgData name="Angela Williamson" userId="nCGUFqJ+fB27d3tTDo8GWGRriSLKJYcThCWS6trkjHw=" providerId="None" clId="Web-{2BE14299-655D-4FDD-B857-B1F3C15AF360}" dt="2023-04-06T19:59:24.562" v="184" actId="20577"/>
      <pc:docMkLst>
        <pc:docMk/>
      </pc:docMkLst>
      <pc:sldChg chg="modSp">
        <pc:chgData name="Angela Williamson" userId="nCGUFqJ+fB27d3tTDo8GWGRriSLKJYcThCWS6trkjHw=" providerId="None" clId="Web-{2BE14299-655D-4FDD-B857-B1F3C15AF360}" dt="2023-04-06T19:59:24.562" v="184" actId="20577"/>
        <pc:sldMkLst>
          <pc:docMk/>
          <pc:sldMk cId="2755651170" sldId="850"/>
        </pc:sldMkLst>
        <pc:spChg chg="mod">
          <ac:chgData name="Angela Williamson" userId="nCGUFqJ+fB27d3tTDo8GWGRriSLKJYcThCWS6trkjHw=" providerId="None" clId="Web-{2BE14299-655D-4FDD-B857-B1F3C15AF360}" dt="2023-04-06T19:59:24.562" v="184" actId="20577"/>
          <ac:spMkLst>
            <pc:docMk/>
            <pc:sldMk cId="2755651170" sldId="850"/>
            <ac:spMk id="3" creationId="{CC93A5BC-AEA0-1DD8-1B1F-780734CE43AE}"/>
          </ac:spMkLst>
        </pc:spChg>
      </pc:sldChg>
    </pc:docChg>
  </pc:docChgLst>
  <pc:docChgLst>
    <pc:chgData name="Christina Schaaf" userId="43x+tH3yAH2czGWYcIS4/sr4PEnLz3tek7uPcgYlI8E=" providerId="None" clId="Web-{DB2E01F5-5A06-4E8B-92DA-AA0FCC50F55E}"/>
    <pc:docChg chg="addSld modSld">
      <pc:chgData name="Christina Schaaf" userId="43x+tH3yAH2czGWYcIS4/sr4PEnLz3tek7uPcgYlI8E=" providerId="None" clId="Web-{DB2E01F5-5A06-4E8B-92DA-AA0FCC50F55E}" dt="2023-03-09T20:04:50.314" v="150" actId="20577"/>
      <pc:docMkLst>
        <pc:docMk/>
      </pc:docMkLst>
      <pc:sldChg chg="addSp delSp modSp new">
        <pc:chgData name="Christina Schaaf" userId="43x+tH3yAH2czGWYcIS4/sr4PEnLz3tek7uPcgYlI8E=" providerId="None" clId="Web-{DB2E01F5-5A06-4E8B-92DA-AA0FCC50F55E}" dt="2023-03-09T20:04:50.314" v="150" actId="20577"/>
        <pc:sldMkLst>
          <pc:docMk/>
          <pc:sldMk cId="3676629879" sldId="847"/>
        </pc:sldMkLst>
        <pc:spChg chg="mod">
          <ac:chgData name="Christina Schaaf" userId="43x+tH3yAH2czGWYcIS4/sr4PEnLz3tek7uPcgYlI8E=" providerId="None" clId="Web-{DB2E01F5-5A06-4E8B-92DA-AA0FCC50F55E}" dt="2023-03-09T20:04:50.314" v="150" actId="20577"/>
          <ac:spMkLst>
            <pc:docMk/>
            <pc:sldMk cId="3676629879" sldId="847"/>
            <ac:spMk id="2" creationId="{41E150D0-8859-9053-A52B-498DECD680F7}"/>
          </ac:spMkLst>
        </pc:spChg>
        <pc:spChg chg="add del mod">
          <ac:chgData name="Christina Schaaf" userId="43x+tH3yAH2czGWYcIS4/sr4PEnLz3tek7uPcgYlI8E=" providerId="None" clId="Web-{DB2E01F5-5A06-4E8B-92DA-AA0FCC50F55E}" dt="2023-03-09T20:04:22.172" v="145" actId="20577"/>
          <ac:spMkLst>
            <pc:docMk/>
            <pc:sldMk cId="3676629879" sldId="847"/>
            <ac:spMk id="4" creationId="{ADBA271B-E260-50A2-8259-78A32BAB9FD2}"/>
          </ac:spMkLst>
        </pc:spChg>
        <pc:spChg chg="add del mod">
          <ac:chgData name="Christina Schaaf" userId="43x+tH3yAH2czGWYcIS4/sr4PEnLz3tek7uPcgYlI8E=" providerId="None" clId="Web-{DB2E01F5-5A06-4E8B-92DA-AA0FCC50F55E}" dt="2023-03-09T19:59:33.227" v="11"/>
          <ac:spMkLst>
            <pc:docMk/>
            <pc:sldMk cId="3676629879" sldId="847"/>
            <ac:spMk id="7" creationId="{600A8BFE-1D2F-60E8-9B3C-C1AAD6008883}"/>
          </ac:spMkLst>
        </pc:spChg>
        <pc:graphicFrameChg chg="add del mod ord modGraphic">
          <ac:chgData name="Christina Schaaf" userId="43x+tH3yAH2czGWYcIS4/sr4PEnLz3tek7uPcgYlI8E=" providerId="None" clId="Web-{DB2E01F5-5A06-4E8B-92DA-AA0FCC50F55E}" dt="2023-03-09T19:59:33.227" v="12"/>
          <ac:graphicFrameMkLst>
            <pc:docMk/>
            <pc:sldMk cId="3676629879" sldId="847"/>
            <ac:graphicFrameMk id="6" creationId="{4901AD10-BFD8-CF68-2CD9-F4EC1928350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3BBE8-A10C-4244-AB6F-2724409C81ED}"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D7F85-C600-4E05-B9C3-8A2577CE8113}" type="slidenum">
              <a:rPr lang="en-US" smtClean="0"/>
              <a:t>‹#›</a:t>
            </a:fld>
            <a:endParaRPr lang="en-US"/>
          </a:p>
        </p:txBody>
      </p:sp>
    </p:spTree>
    <p:extLst>
      <p:ext uri="{BB962C8B-B14F-4D97-AF65-F5344CB8AC3E}">
        <p14:creationId xmlns:p14="http://schemas.microsoft.com/office/powerpoint/2010/main" val="278017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217118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74841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9119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5237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7526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69362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977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34091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48730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417364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776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3714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547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345144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1254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3806808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9682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9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566243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116905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2878739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70265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22397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1563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charset="0"/>
                <a:ea typeface="Verdana" charset="0"/>
                <a:cs typeface="Verdana"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baseline="0">
                <a:latin typeface="+mn-lt"/>
                <a:ea typeface="Gill Sans" charset="0"/>
                <a:cs typeface="Gill Sans" charset="0"/>
              </a:defRPr>
            </a:lvl1pPr>
            <a:lvl2pPr>
              <a:defRPr baseline="0">
                <a:latin typeface="+mn-lt"/>
                <a:ea typeface="Gill Sans" charset="0"/>
                <a:cs typeface="Gill Sans" charset="0"/>
              </a:defRPr>
            </a:lvl2pPr>
            <a:lvl3pPr>
              <a:defRPr baseline="0">
                <a:latin typeface="+mn-lt"/>
                <a:ea typeface="Gill Sans" charset="0"/>
                <a:cs typeface="Gill Sans" charset="0"/>
              </a:defRPr>
            </a:lvl3pPr>
            <a:lvl4pPr>
              <a:defRPr baseline="0">
                <a:latin typeface="+mn-lt"/>
                <a:ea typeface="Gill Sans" charset="0"/>
                <a:cs typeface="Gill Sans" charset="0"/>
              </a:defRPr>
            </a:lvl4pPr>
            <a:lvl5pPr>
              <a:defRPr>
                <a:latin typeface="Gill Sans" charset="0"/>
                <a:ea typeface="Gill Sans" charset="0"/>
                <a:cs typeface="Gill San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FADC53BF-6DBB-2443-AC70-CDB3689D734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5844E-059F-794C-8353-06B8A21B708F}" type="slidenum">
              <a:rPr lang="en-US" smtClean="0"/>
              <a:t>‹#›</a:t>
            </a:fld>
            <a:endParaRPr lang="en-US"/>
          </a:p>
        </p:txBody>
      </p:sp>
    </p:spTree>
    <p:extLst>
      <p:ext uri="{BB962C8B-B14F-4D97-AF65-F5344CB8AC3E}">
        <p14:creationId xmlns:p14="http://schemas.microsoft.com/office/powerpoint/2010/main" val="235042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23191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18513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142932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8921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164964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27348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4/14/2023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002601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31.xml"/><Relationship Id="rId6" Type="http://schemas.openxmlformats.org/officeDocument/2006/relationships/hyperlink" Target="https://hr.oregonstate.edu/operational-excellence" TargetMode="External"/><Relationship Id="rId5" Type="http://schemas.openxmlformats.org/officeDocument/2006/relationships/image" Target="../media/image13.png"/><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regonstate.zoom.us/webinar/register/WN_BC-wGDHlRdm4BMeGae_c3w"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hyperlink" Target="mailto:HRRecruitment@oregonstate.edu"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mailto:HRSupportServices@oregonstate.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gradhealth@oregonstate.edu"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oregonstate.zoom.us/j/96391485736?pwd=NnFRY01pVTQ4V1JDSm12aFpxRTBVUT09"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s://www.higheredjobs.com/institution/search.cfm?University=Oregon+State+University" TargetMode="External"/><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hr.oregonstate.edu/employees/hr-professionals/recruitment-and-selection-resources/recruitment-advertising-and-outreach" TargetMode="External"/><Relationship Id="rId4" Type="http://schemas.openxmlformats.org/officeDocument/2006/relationships/hyperlink" Target="mailto:claudia.Hamilton@oregonstat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HR/PAYROLL FORUM</a:t>
            </a:r>
          </a:p>
        </p:txBody>
      </p:sp>
      <p:sp>
        <p:nvSpPr>
          <p:cNvPr id="3" name="Subtitle 2"/>
          <p:cNvSpPr>
            <a:spLocks noGrp="1"/>
          </p:cNvSpPr>
          <p:nvPr>
            <p:ph type="subTitle" idx="1"/>
          </p:nvPr>
        </p:nvSpPr>
        <p:spPr/>
        <p:txBody>
          <a:bodyPr/>
          <a:lstStyle/>
          <a:p>
            <a:r>
              <a:rPr lang="en-US" i="1" dirty="0">
                <a:latin typeface="Verdana" charset="0"/>
                <a:ea typeface="Verdana" charset="0"/>
                <a:cs typeface="Verdana" charset="0"/>
              </a:rPr>
              <a:t>April 14, 2023</a:t>
            </a:r>
          </a:p>
          <a:p>
            <a:endParaRPr lang="en-US" dirty="0"/>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3DA1-E5CF-808B-39E5-AFA188FC15B2}"/>
              </a:ext>
            </a:extLst>
          </p:cNvPr>
          <p:cNvSpPr>
            <a:spLocks noGrp="1"/>
          </p:cNvSpPr>
          <p:nvPr>
            <p:ph type="title"/>
          </p:nvPr>
        </p:nvSpPr>
        <p:spPr/>
        <p:txBody>
          <a:bodyPr/>
          <a:lstStyle/>
          <a:p>
            <a:r>
              <a:rPr lang="en-US" dirty="0"/>
              <a:t>Questions?</a:t>
            </a:r>
          </a:p>
        </p:txBody>
      </p:sp>
      <p:pic>
        <p:nvPicPr>
          <p:cNvPr id="5" name="Picture Placeholder 4" descr="Thought outline">
            <a:extLst>
              <a:ext uri="{FF2B5EF4-FFF2-40B4-BE49-F238E27FC236}">
                <a16:creationId xmlns:a16="http://schemas.microsoft.com/office/drawing/2014/main" id="{0A837C31-6A86-4741-4DD3-0B73E7D1F86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83550" y="2106707"/>
            <a:ext cx="1424900" cy="1424900"/>
          </a:xfrm>
        </p:spPr>
      </p:pic>
    </p:spTree>
    <p:extLst>
      <p:ext uri="{BB962C8B-B14F-4D97-AF65-F5344CB8AC3E}">
        <p14:creationId xmlns:p14="http://schemas.microsoft.com/office/powerpoint/2010/main" val="342534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5662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D7BE7717-C57C-314A-A83E-498187191257}"/>
              </a:ext>
            </a:extLst>
          </p:cNvPr>
          <p:cNvSpPr>
            <a:spLocks noGrp="1"/>
          </p:cNvSpPr>
          <p:nvPr>
            <p:ph type="title"/>
          </p:nvPr>
        </p:nvSpPr>
        <p:spPr>
          <a:xfrm>
            <a:off x="424532" y="316381"/>
            <a:ext cx="6759018" cy="1296989"/>
          </a:xfrm>
        </p:spPr>
        <p:txBody>
          <a:bodyPr>
            <a:normAutofit/>
          </a:bodyPr>
          <a:lstStyle/>
          <a:p>
            <a:r>
              <a:rPr lang="en-US" sz="3000" dirty="0"/>
              <a:t>General Forum Information</a:t>
            </a:r>
            <a:br>
              <a:rPr lang="en-US" dirty="0"/>
            </a:br>
            <a:endParaRPr lang="en-US" dirty="0"/>
          </a:p>
        </p:txBody>
      </p:sp>
      <p:pic>
        <p:nvPicPr>
          <p:cNvPr id="23" name="Picture 22" descr="&quot;&quot;">
            <a:extLst>
              <a:ext uri="{FF2B5EF4-FFF2-40B4-BE49-F238E27FC236}">
                <a16:creationId xmlns:a16="http://schemas.microsoft.com/office/drawing/2014/main" id="{2BD6CCA5-B432-5E43-8354-907EECE95B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654" y="2207011"/>
            <a:ext cx="581539" cy="581539"/>
          </a:xfrm>
          <a:prstGeom prst="rect">
            <a:avLst/>
          </a:prstGeom>
        </p:spPr>
      </p:pic>
      <p:pic>
        <p:nvPicPr>
          <p:cNvPr id="27" name="Picture 26" descr="&quot;&quot;">
            <a:extLst>
              <a:ext uri="{FF2B5EF4-FFF2-40B4-BE49-F238E27FC236}">
                <a16:creationId xmlns:a16="http://schemas.microsoft.com/office/drawing/2014/main" id="{A2F275DB-A0AD-0143-AF80-F3A41A56B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8676" y="1024211"/>
            <a:ext cx="545130" cy="545130"/>
          </a:xfrm>
          <a:prstGeom prst="rect">
            <a:avLst/>
          </a:prstGeom>
        </p:spPr>
      </p:pic>
      <p:pic>
        <p:nvPicPr>
          <p:cNvPr id="37" name="Picture 36" descr="&quot;&quot;">
            <a:extLst>
              <a:ext uri="{FF2B5EF4-FFF2-40B4-BE49-F238E27FC236}">
                <a16:creationId xmlns:a16="http://schemas.microsoft.com/office/drawing/2014/main" id="{F2FD1228-5240-B844-B5AB-F3F69A45CD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7163" y="1613370"/>
            <a:ext cx="482486" cy="482486"/>
          </a:xfrm>
          <a:prstGeom prst="rect">
            <a:avLst/>
          </a:prstGeom>
        </p:spPr>
      </p:pic>
      <p:sp>
        <p:nvSpPr>
          <p:cNvPr id="2" name="Content Placeholder 2">
            <a:extLst>
              <a:ext uri="{FF2B5EF4-FFF2-40B4-BE49-F238E27FC236}">
                <a16:creationId xmlns:a16="http://schemas.microsoft.com/office/drawing/2014/main" id="{732ED967-487D-8A73-6453-359B65E18790}"/>
              </a:ext>
            </a:extLst>
          </p:cNvPr>
          <p:cNvSpPr txBox="1">
            <a:spLocks/>
          </p:cNvSpPr>
          <p:nvPr/>
        </p:nvSpPr>
        <p:spPr>
          <a:xfrm>
            <a:off x="509373" y="1192716"/>
            <a:ext cx="10067501" cy="2887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SzPct val="100000"/>
              <a:buFont typeface="Courier New" panose="02070309020205020404" pitchFamily="49" charset="0"/>
              <a:buBlip>
                <a:blip r:embed="rId5"/>
              </a:buBlip>
            </a:pPr>
            <a:r>
              <a:rPr lang="en-US" sz="2400" dirty="0">
                <a:latin typeface="Gill Sans" charset="0"/>
                <a:ea typeface="Gill Sans" charset="0"/>
                <a:cs typeface="Gill Sans" charset="0"/>
              </a:rPr>
              <a:t>You can raise your hand or put your questions in the chat</a:t>
            </a:r>
          </a:p>
          <a:p>
            <a:pPr marL="285750" indent="-285750">
              <a:spcBef>
                <a:spcPts val="1200"/>
              </a:spcBef>
              <a:buSzPct val="100000"/>
              <a:buFont typeface="Courier New" panose="02070309020205020404" pitchFamily="49" charset="0"/>
              <a:buBlip>
                <a:blip r:embed="rId5"/>
              </a:buBlip>
            </a:pPr>
            <a:r>
              <a:rPr lang="en-US" sz="2400" dirty="0">
                <a:latin typeface="Gill Sans" charset="0"/>
                <a:ea typeface="Gill Sans" charset="0"/>
                <a:cs typeface="Gill Sans" charset="0"/>
              </a:rPr>
              <a:t>The forum is recorded</a:t>
            </a:r>
          </a:p>
          <a:p>
            <a:pPr marL="285750" indent="-285750">
              <a:spcBef>
                <a:spcPts val="1200"/>
              </a:spcBef>
              <a:buSzPct val="100000"/>
              <a:buFont typeface="Courier New" panose="02070309020205020404" pitchFamily="49" charset="0"/>
              <a:buBlip>
                <a:blip r:embed="rId5"/>
              </a:buBlip>
            </a:pPr>
            <a:r>
              <a:rPr lang="en-US" sz="2400" dirty="0">
                <a:latin typeface="Gill Sans" charset="0"/>
                <a:ea typeface="Gill Sans" charset="0"/>
                <a:cs typeface="Gill Sans" charset="0"/>
              </a:rPr>
              <a:t>You can find the recording and slides for the monthly meetings at this website: </a:t>
            </a:r>
            <a:r>
              <a:rPr lang="en-US" sz="2400" dirty="0">
                <a:solidFill>
                  <a:srgbClr val="D73F09"/>
                </a:solidFill>
                <a:latin typeface="Gill Sans" charset="0"/>
                <a:ea typeface="Gill Sans" charset="0"/>
                <a:cs typeface="Gill Sans" charset="0"/>
                <a:hlinkClick r:id="rId6">
                  <a:extLst>
                    <a:ext uri="{A12FA001-AC4F-418D-AE19-62706E023703}">
                      <ahyp:hlinkClr xmlns:ahyp="http://schemas.microsoft.com/office/drawing/2018/hyperlinkcolor" val="tx"/>
                    </a:ext>
                  </a:extLst>
                </a:hlinkClick>
              </a:rPr>
              <a:t>https://hr.oregonstate.edu/operational-excellence</a:t>
            </a:r>
            <a:r>
              <a:rPr lang="en-US" sz="2400" dirty="0">
                <a:solidFill>
                  <a:srgbClr val="D73F09"/>
                </a:solidFill>
                <a:latin typeface="Gill Sans" charset="0"/>
                <a:ea typeface="Gill Sans" charset="0"/>
                <a:cs typeface="Gill Sans" charset="0"/>
              </a:rPr>
              <a:t>  </a:t>
            </a:r>
          </a:p>
          <a:p>
            <a:pPr marL="285750" indent="-285750">
              <a:spcBef>
                <a:spcPts val="1200"/>
              </a:spcBef>
              <a:buSzPct val="100000"/>
              <a:buFont typeface="Courier New" panose="02070309020205020404" pitchFamily="49" charset="0"/>
              <a:buBlip>
                <a:blip r:embed="rId5"/>
              </a:buBlip>
            </a:pPr>
            <a:r>
              <a:rPr lang="en-US" sz="2400" dirty="0">
                <a:latin typeface="Gill Sans" charset="0"/>
                <a:ea typeface="Gill Sans" charset="0"/>
                <a:cs typeface="Gill Sans" charset="0"/>
              </a:rPr>
              <a:t>Links and topics for future forums are also listed there</a:t>
            </a:r>
          </a:p>
        </p:txBody>
      </p:sp>
      <p:pic>
        <p:nvPicPr>
          <p:cNvPr id="3" name="Picture 2">
            <a:extLst>
              <a:ext uri="{FF2B5EF4-FFF2-40B4-BE49-F238E27FC236}">
                <a16:creationId xmlns:a16="http://schemas.microsoft.com/office/drawing/2014/main" id="{7E371D3B-3616-1A22-5A76-56F2A2421013}"/>
              </a:ext>
            </a:extLst>
          </p:cNvPr>
          <p:cNvPicPr>
            <a:picLocks noChangeAspect="1"/>
          </p:cNvPicPr>
          <p:nvPr/>
        </p:nvPicPr>
        <p:blipFill>
          <a:blip r:embed="rId7"/>
          <a:stretch>
            <a:fillRect/>
          </a:stretch>
        </p:blipFill>
        <p:spPr>
          <a:xfrm>
            <a:off x="7697159" y="2874537"/>
            <a:ext cx="561533" cy="561533"/>
          </a:xfrm>
          <a:prstGeom prst="rect">
            <a:avLst/>
          </a:prstGeom>
        </p:spPr>
      </p:pic>
    </p:spTree>
    <p:extLst>
      <p:ext uri="{BB962C8B-B14F-4D97-AF65-F5344CB8AC3E}">
        <p14:creationId xmlns:p14="http://schemas.microsoft.com/office/powerpoint/2010/main" val="251446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Agenda</a:t>
            </a:r>
          </a:p>
        </p:txBody>
      </p:sp>
      <p:pic>
        <p:nvPicPr>
          <p:cNvPr id="6" name="Picture Placeholder 5" descr="&quot;&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3" b="63"/>
          <a:stretch>
            <a:fillRect/>
          </a:stretch>
        </p:blipFill>
        <p:spPr/>
      </p:pic>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474236" y="1306653"/>
            <a:ext cx="9879564" cy="5187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SzPct val="100000"/>
              <a:buBlip>
                <a:blip r:embed="rId3"/>
              </a:buBlip>
            </a:pPr>
            <a:r>
              <a:rPr lang="en-US" sz="2400" dirty="0">
                <a:latin typeface="Gill Sans"/>
                <a:ea typeface="Gill Sans" charset="0"/>
                <a:cs typeface="Gill Sans" charset="0"/>
              </a:rPr>
              <a:t>General announcements</a:t>
            </a:r>
          </a:p>
          <a:p>
            <a:pPr marL="285750" indent="-285750">
              <a:spcBef>
                <a:spcPts val="1200"/>
              </a:spcBef>
              <a:buSzPct val="100000"/>
              <a:buBlip>
                <a:blip r:embed="rId3"/>
              </a:buBlip>
            </a:pPr>
            <a:r>
              <a:rPr lang="en-US" sz="2400" dirty="0">
                <a:latin typeface="Gill Sans"/>
                <a:ea typeface="Gill Sans" charset="0"/>
                <a:cs typeface="Gill Sans" charset="0"/>
              </a:rPr>
              <a:t>Stale check process</a:t>
            </a:r>
          </a:p>
          <a:p>
            <a:pPr marL="285750" indent="-285750">
              <a:spcBef>
                <a:spcPts val="1200"/>
              </a:spcBef>
              <a:buSzPct val="100000"/>
              <a:buBlip>
                <a:blip r:embed="rId3"/>
              </a:buBlip>
            </a:pPr>
            <a:r>
              <a:rPr lang="en-US" sz="2400" dirty="0">
                <a:ea typeface="+mn-lt"/>
                <a:cs typeface="+mn-lt"/>
              </a:rPr>
              <a:t>Instructor Pool hires</a:t>
            </a:r>
          </a:p>
          <a:p>
            <a:pPr marL="285750" indent="-285750">
              <a:spcBef>
                <a:spcPts val="1200"/>
              </a:spcBef>
              <a:buSzPct val="100000"/>
              <a:buBlip>
                <a:blip r:embed="rId3"/>
              </a:buBlip>
            </a:pPr>
            <a:r>
              <a:rPr lang="en-US" sz="2400" dirty="0">
                <a:ea typeface="+mn-lt"/>
                <a:cs typeface="+mn-lt"/>
              </a:rPr>
              <a:t>Summer insurance process for Grads</a:t>
            </a:r>
          </a:p>
          <a:p>
            <a:pPr marL="285750" indent="-285750">
              <a:spcBef>
                <a:spcPts val="1200"/>
              </a:spcBef>
              <a:buSzPct val="100000"/>
              <a:buBlip>
                <a:blip r:embed="rId3"/>
              </a:buBlip>
            </a:pPr>
            <a:r>
              <a:rPr lang="en-US" sz="2400" dirty="0">
                <a:ea typeface="+mn-lt"/>
                <a:cs typeface="+mn-lt"/>
              </a:rPr>
              <a:t>Ongoing information regarding renewal process and summer appointment process</a:t>
            </a:r>
          </a:p>
          <a:p>
            <a:pPr marL="285750" indent="-285750">
              <a:spcBef>
                <a:spcPts val="1200"/>
              </a:spcBef>
              <a:buSzPct val="100000"/>
              <a:buBlip>
                <a:blip r:embed="rId3"/>
              </a:buBlip>
            </a:pPr>
            <a:r>
              <a:rPr lang="en-US" sz="2400" dirty="0">
                <a:ea typeface="+mn-lt"/>
                <a:cs typeface="+mn-lt"/>
              </a:rPr>
              <a:t>Update on recruitment resources</a:t>
            </a:r>
          </a:p>
          <a:p>
            <a:pPr marL="0" indent="0">
              <a:spcBef>
                <a:spcPts val="1200"/>
              </a:spcBef>
              <a:buSzPct val="100000"/>
              <a:buNone/>
            </a:pPr>
            <a:endParaRPr lang="en-US" sz="2400" dirty="0">
              <a:ea typeface="+mn-lt"/>
              <a:cs typeface="+mn-lt"/>
            </a:endParaRPr>
          </a:p>
          <a:p>
            <a:pPr marL="285750" indent="-285750">
              <a:spcBef>
                <a:spcPts val="1200"/>
              </a:spcBef>
              <a:buSzPct val="100000"/>
              <a:buBlip>
                <a:blip r:embed="rId3"/>
              </a:buBlip>
            </a:pPr>
            <a:endParaRPr lang="en-US" sz="2400" dirty="0">
              <a:latin typeface="Gill Sans"/>
              <a:ea typeface="Verdana"/>
            </a:endParaRPr>
          </a:p>
          <a:p>
            <a:endParaRPr lang="en-US" dirty="0"/>
          </a:p>
        </p:txBody>
      </p:sp>
    </p:spTree>
    <p:extLst>
      <p:ext uri="{BB962C8B-B14F-4D97-AF65-F5344CB8AC3E}">
        <p14:creationId xmlns:p14="http://schemas.microsoft.com/office/powerpoint/2010/main" val="423192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Announcements</a:t>
            </a:r>
          </a:p>
        </p:txBody>
      </p:sp>
      <p:sp>
        <p:nvSpPr>
          <p:cNvPr id="4" name="Content Placeholder 2">
            <a:extLst>
              <a:ext uri="{FF2B5EF4-FFF2-40B4-BE49-F238E27FC236}">
                <a16:creationId xmlns:a16="http://schemas.microsoft.com/office/drawing/2014/main" id="{13923E9E-B63C-E87E-A001-0A00AA0D2A77}"/>
              </a:ext>
            </a:extLst>
          </p:cNvPr>
          <p:cNvSpPr txBox="1">
            <a:spLocks/>
          </p:cNvSpPr>
          <p:nvPr/>
        </p:nvSpPr>
        <p:spPr>
          <a:xfrm>
            <a:off x="1474236" y="1557555"/>
            <a:ext cx="9879564" cy="5187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SzPct val="100000"/>
              <a:buBlip>
                <a:blip r:embed="rId2"/>
              </a:buBlip>
            </a:pPr>
            <a:r>
              <a:rPr lang="en-US" sz="2400" dirty="0">
                <a:latin typeface="Gill Sans"/>
                <a:ea typeface="Verdana"/>
              </a:rPr>
              <a:t>Reminder about external temp workers and driving University vehicles</a:t>
            </a:r>
          </a:p>
          <a:p>
            <a:pPr marL="285750" indent="-285750">
              <a:spcBef>
                <a:spcPts val="1200"/>
              </a:spcBef>
              <a:buSzPct val="100000"/>
              <a:buBlip>
                <a:blip r:embed="rId2"/>
              </a:buBlip>
            </a:pPr>
            <a:r>
              <a:rPr lang="en-US" sz="2400" dirty="0">
                <a:latin typeface="Gill Sans"/>
                <a:ea typeface="Verdana"/>
              </a:rPr>
              <a:t>Insurance 101 with Pacific Source on Thursday, 4/27 in the MU from 10:00 – 11:30am. No registration is required </a:t>
            </a:r>
          </a:p>
          <a:p>
            <a:pPr marL="285750" indent="-285750">
              <a:spcBef>
                <a:spcPts val="1200"/>
              </a:spcBef>
              <a:buSzPct val="100000"/>
              <a:buBlip>
                <a:blip r:embed="rId2"/>
              </a:buBlip>
            </a:pPr>
            <a:r>
              <a:rPr lang="en-US" sz="2400" dirty="0">
                <a:latin typeface="Gill Sans"/>
                <a:ea typeface="Verdana"/>
              </a:rPr>
              <a:t>HRSD Walkthrough Webinar for supervisors who are hiring on Friday, 4/21 at 10 am </a:t>
            </a:r>
            <a:r>
              <a:rPr lang="en-US" sz="24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https://oregonstate.zoom.us/webinar/register/WN_BC-wGDHlRdm4BMeGae_c3w</a:t>
            </a:r>
            <a:r>
              <a:rPr lang="en-US" sz="2400" dirty="0">
                <a:solidFill>
                  <a:srgbClr val="D73F09"/>
                </a:solidFill>
                <a:latin typeface="Gill Sans"/>
                <a:ea typeface="Verdana"/>
              </a:rPr>
              <a:t> </a:t>
            </a:r>
            <a:endParaRPr lang="en-US" sz="2400" dirty="0">
              <a:solidFill>
                <a:srgbClr val="D73F09"/>
              </a:solidFill>
              <a:highlight>
                <a:srgbClr val="FFFF00"/>
              </a:highlight>
              <a:latin typeface="Gill Sans"/>
              <a:ea typeface="Verdana"/>
            </a:endParaRPr>
          </a:p>
          <a:p>
            <a:pPr marL="285750" indent="-285750">
              <a:spcBef>
                <a:spcPts val="1200"/>
              </a:spcBef>
              <a:buSzPct val="100000"/>
              <a:buBlip>
                <a:blip r:embed="rId2"/>
              </a:buBlip>
            </a:pPr>
            <a:endParaRPr lang="en-US" sz="2400" dirty="0">
              <a:latin typeface="Gill Sans"/>
              <a:ea typeface="Verdana"/>
            </a:endParaRPr>
          </a:p>
        </p:txBody>
      </p:sp>
      <p:pic>
        <p:nvPicPr>
          <p:cNvPr id="7" name="Picture Placeholder 6">
            <a:extLst>
              <a:ext uri="{FF2B5EF4-FFF2-40B4-BE49-F238E27FC236}">
                <a16:creationId xmlns:a16="http://schemas.microsoft.com/office/drawing/2014/main" id="{5A6ABB2F-85E0-3BB7-8B75-C8AD0538C049}"/>
              </a:ext>
            </a:extLst>
          </p:cNvPr>
          <p:cNvPicPr>
            <a:picLocks noGrp="1" noChangeAspect="1"/>
          </p:cNvPicPr>
          <p:nvPr>
            <p:ph type="pic" sz="quarter" idx="10"/>
          </p:nvPr>
        </p:nvPicPr>
        <p:blipFill>
          <a:blip r:embed="rId4"/>
          <a:srcRect l="228" r="228"/>
          <a:stretch>
            <a:fillRect/>
          </a:stretch>
        </p:blipFill>
        <p:spPr>
          <a:xfrm>
            <a:off x="603315" y="579498"/>
            <a:ext cx="583481" cy="583482"/>
          </a:xfrm>
          <a:prstGeom prst="rect">
            <a:avLst/>
          </a:prstGeom>
        </p:spPr>
      </p:pic>
    </p:spTree>
    <p:extLst>
      <p:ext uri="{BB962C8B-B14F-4D97-AF65-F5344CB8AC3E}">
        <p14:creationId xmlns:p14="http://schemas.microsoft.com/office/powerpoint/2010/main" val="381465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D54-B82D-6BB5-DFF4-9E5174F4C67A}"/>
              </a:ext>
            </a:extLst>
          </p:cNvPr>
          <p:cNvSpPr>
            <a:spLocks noGrp="1"/>
          </p:cNvSpPr>
          <p:nvPr>
            <p:ph type="title"/>
          </p:nvPr>
        </p:nvSpPr>
        <p:spPr>
          <a:xfrm>
            <a:off x="1483882" y="658626"/>
            <a:ext cx="9879563" cy="494927"/>
          </a:xfrm>
        </p:spPr>
        <p:txBody>
          <a:bodyPr/>
          <a:lstStyle/>
          <a:p>
            <a:r>
              <a:rPr lang="en-US" dirty="0">
                <a:latin typeface="Verdana"/>
                <a:ea typeface="Verdana"/>
              </a:rPr>
              <a:t>Stale check process</a:t>
            </a:r>
            <a:endParaRPr lang="en-US" dirty="0"/>
          </a:p>
        </p:txBody>
      </p:sp>
      <p:sp>
        <p:nvSpPr>
          <p:cNvPr id="3" name="Content Placeholder 2">
            <a:extLst>
              <a:ext uri="{FF2B5EF4-FFF2-40B4-BE49-F238E27FC236}">
                <a16:creationId xmlns:a16="http://schemas.microsoft.com/office/drawing/2014/main" id="{CC93A5BC-AEA0-1DD8-1B1F-780734CE43AE}"/>
              </a:ext>
            </a:extLst>
          </p:cNvPr>
          <p:cNvSpPr txBox="1">
            <a:spLocks/>
          </p:cNvSpPr>
          <p:nvPr/>
        </p:nvSpPr>
        <p:spPr>
          <a:xfrm>
            <a:off x="1426008" y="1509551"/>
            <a:ext cx="9879564" cy="58533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SzPct val="100000"/>
              <a:buBlip>
                <a:blip r:embed="rId2"/>
              </a:buBlip>
            </a:pPr>
            <a:r>
              <a:rPr lang="en-US" sz="2400" dirty="0">
                <a:latin typeface="Gill Sans"/>
                <a:ea typeface="Verdana"/>
              </a:rPr>
              <a:t>What is a Stale check? </a:t>
            </a:r>
            <a:endParaRPr lang="en-US" dirty="0"/>
          </a:p>
          <a:p>
            <a:pPr marL="742950" lvl="1">
              <a:spcBef>
                <a:spcPts val="1200"/>
              </a:spcBef>
              <a:buSzPct val="100000"/>
              <a:buBlip>
                <a:blip r:embed="rId2"/>
              </a:buBlip>
            </a:pPr>
            <a:r>
              <a:rPr lang="en-US" sz="2000" dirty="0">
                <a:highlight>
                  <a:srgbClr val="FFFFFF"/>
                </a:highlight>
                <a:ea typeface="+mn-lt"/>
                <a:cs typeface="+mn-lt"/>
              </a:rPr>
              <a:t>an undeposited or uncashed check that may be too old to be processed by a bank, credit union or other financial entity</a:t>
            </a:r>
            <a:endParaRPr lang="en-US" sz="2000" dirty="0">
              <a:highlight>
                <a:srgbClr val="FFFFFF"/>
              </a:highlight>
              <a:latin typeface="Gill Sans"/>
              <a:ea typeface="Verdana"/>
            </a:endParaRPr>
          </a:p>
          <a:p>
            <a:pPr marL="514350" lvl="1" indent="0">
              <a:spcBef>
                <a:spcPts val="1200"/>
              </a:spcBef>
              <a:buSzPct val="100000"/>
              <a:buNone/>
            </a:pPr>
            <a:endParaRPr lang="en-US" dirty="0">
              <a:solidFill>
                <a:srgbClr val="5F6368"/>
              </a:solidFill>
              <a:highlight>
                <a:srgbClr val="FFFFFF"/>
              </a:highlight>
              <a:latin typeface="Gill Sans"/>
              <a:ea typeface="Verdana"/>
            </a:endParaRPr>
          </a:p>
          <a:p>
            <a:pPr marL="285750" indent="-285750">
              <a:spcBef>
                <a:spcPts val="1200"/>
              </a:spcBef>
              <a:buSzPct val="100000"/>
              <a:buBlip>
                <a:blip r:embed="rId2"/>
              </a:buBlip>
            </a:pPr>
            <a:r>
              <a:rPr lang="en-US" sz="2400" dirty="0">
                <a:latin typeface="Gill Sans"/>
                <a:ea typeface="Verdana"/>
              </a:rPr>
              <a:t>When do we do this? - </a:t>
            </a:r>
            <a:r>
              <a:rPr lang="en-US" sz="1800" dirty="0">
                <a:latin typeface="Gill Sans"/>
                <a:ea typeface="Verdana"/>
              </a:rPr>
              <a:t>Annually,  starting in April and ending in October</a:t>
            </a:r>
            <a:endParaRPr lang="en-US" sz="1800" dirty="0"/>
          </a:p>
          <a:p>
            <a:pPr marL="0" indent="0">
              <a:spcBef>
                <a:spcPts val="1200"/>
              </a:spcBef>
              <a:buSzPct val="100000"/>
              <a:buNone/>
            </a:pPr>
            <a:endParaRPr lang="en-US" sz="1800" dirty="0">
              <a:latin typeface="Gill Sans"/>
              <a:ea typeface="Verdana"/>
            </a:endParaRPr>
          </a:p>
          <a:p>
            <a:pPr marL="285750" indent="-285750">
              <a:spcBef>
                <a:spcPts val="1200"/>
              </a:spcBef>
              <a:buSzPct val="100000"/>
              <a:buBlip>
                <a:blip r:embed="rId2"/>
              </a:buBlip>
            </a:pPr>
            <a:r>
              <a:rPr lang="en-US" sz="2400" dirty="0">
                <a:latin typeface="Gill Sans"/>
                <a:ea typeface="Verdana"/>
              </a:rPr>
              <a:t>Why? - </a:t>
            </a:r>
            <a:r>
              <a:rPr lang="en-US" sz="1800" dirty="0">
                <a:latin typeface="Gill Sans"/>
                <a:ea typeface="Verdana"/>
              </a:rPr>
              <a:t>Clear up accounting but still made available to payee</a:t>
            </a:r>
            <a:r>
              <a:rPr lang="en-US" dirty="0">
                <a:latin typeface="Gill Sans"/>
                <a:ea typeface="Verdana"/>
              </a:rPr>
              <a:t>.</a:t>
            </a:r>
            <a:endParaRPr lang="en-US" dirty="0">
              <a:latin typeface="Gill Sans"/>
            </a:endParaRPr>
          </a:p>
          <a:p>
            <a:pPr marL="514350" lvl="1" indent="0">
              <a:spcBef>
                <a:spcPts val="1200"/>
              </a:spcBef>
              <a:buSzPct val="100000"/>
              <a:buNone/>
            </a:pPr>
            <a:endParaRPr lang="en-US" sz="1600" dirty="0">
              <a:ea typeface="Verdana"/>
            </a:endParaRPr>
          </a:p>
          <a:p>
            <a:pPr marL="285750" indent="-285750">
              <a:spcBef>
                <a:spcPts val="1200"/>
              </a:spcBef>
              <a:buSzPct val="100000"/>
              <a:buBlip>
                <a:blip r:embed="rId2"/>
              </a:buBlip>
            </a:pPr>
            <a:r>
              <a:rPr lang="en-US" sz="2400" dirty="0">
                <a:ea typeface="Verdana"/>
              </a:rPr>
              <a:t>Where? - </a:t>
            </a:r>
            <a:r>
              <a:rPr lang="en-US" dirty="0">
                <a:ea typeface="Verdana"/>
              </a:rPr>
              <a:t>Oregon State Lands and other states</a:t>
            </a:r>
            <a:endParaRPr lang="en-US" sz="2400" dirty="0"/>
          </a:p>
          <a:p>
            <a:pPr marL="514350" lvl="1" indent="0">
              <a:spcBef>
                <a:spcPts val="1200"/>
              </a:spcBef>
              <a:buSzPct val="100000"/>
              <a:buNone/>
            </a:pPr>
            <a:endParaRPr lang="en-US" dirty="0">
              <a:ea typeface="Verdana"/>
            </a:endParaRPr>
          </a:p>
          <a:p>
            <a:pPr marL="285750" indent="-285750">
              <a:spcBef>
                <a:spcPts val="1200"/>
              </a:spcBef>
              <a:buSzPct val="100000"/>
              <a:buBlip>
                <a:blip r:embed="rId2"/>
              </a:buBlip>
            </a:pPr>
            <a:r>
              <a:rPr lang="en-US" sz="2400" dirty="0">
                <a:ea typeface="Verdana"/>
              </a:rPr>
              <a:t>How?  -  </a:t>
            </a:r>
            <a:r>
              <a:rPr lang="en-US" dirty="0">
                <a:ea typeface="Verdana"/>
              </a:rPr>
              <a:t>Identify, Notify, Rectify</a:t>
            </a:r>
            <a:endParaRPr lang="en-US" dirty="0"/>
          </a:p>
          <a:p>
            <a:pPr marL="285750" indent="-285750">
              <a:spcBef>
                <a:spcPts val="1200"/>
              </a:spcBef>
              <a:buSzPct val="100000"/>
              <a:buBlip>
                <a:blip r:embed="rId2"/>
              </a:buBlip>
            </a:pPr>
            <a:endParaRPr lang="en-US" sz="2400" dirty="0"/>
          </a:p>
        </p:txBody>
      </p:sp>
      <p:pic>
        <p:nvPicPr>
          <p:cNvPr id="8" name="Picture Placeholder 7" descr="Transfer1 outline">
            <a:extLst>
              <a:ext uri="{FF2B5EF4-FFF2-40B4-BE49-F238E27FC236}">
                <a16:creationId xmlns:a16="http://schemas.microsoft.com/office/drawing/2014/main" id="{E4271E98-E02D-EF13-A51D-73CE00143B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7" b="157"/>
          <a:stretch>
            <a:fillRect/>
          </a:stretch>
        </p:blipFill>
        <p:spPr/>
      </p:pic>
    </p:spTree>
    <p:extLst>
      <p:ext uri="{BB962C8B-B14F-4D97-AF65-F5344CB8AC3E}">
        <p14:creationId xmlns:p14="http://schemas.microsoft.com/office/powerpoint/2010/main" val="382888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D54-B82D-6BB5-DFF4-9E5174F4C67A}"/>
              </a:ext>
            </a:extLst>
          </p:cNvPr>
          <p:cNvSpPr>
            <a:spLocks noGrp="1"/>
          </p:cNvSpPr>
          <p:nvPr>
            <p:ph type="title"/>
          </p:nvPr>
        </p:nvSpPr>
        <p:spPr/>
        <p:txBody>
          <a:bodyPr/>
          <a:lstStyle/>
          <a:p>
            <a:r>
              <a:rPr lang="en-US" dirty="0">
                <a:latin typeface="Verdana"/>
                <a:ea typeface="Verdana"/>
              </a:rPr>
              <a:t>Instructor Pool hires</a:t>
            </a:r>
            <a:endParaRPr lang="en-US" dirty="0"/>
          </a:p>
        </p:txBody>
      </p:sp>
      <p:sp>
        <p:nvSpPr>
          <p:cNvPr id="3" name="Content Placeholder 2">
            <a:extLst>
              <a:ext uri="{FF2B5EF4-FFF2-40B4-BE49-F238E27FC236}">
                <a16:creationId xmlns:a16="http://schemas.microsoft.com/office/drawing/2014/main" id="{CC93A5BC-AEA0-1DD8-1B1F-780734CE43AE}"/>
              </a:ext>
            </a:extLst>
          </p:cNvPr>
          <p:cNvSpPr txBox="1">
            <a:spLocks/>
          </p:cNvSpPr>
          <p:nvPr/>
        </p:nvSpPr>
        <p:spPr>
          <a:xfrm>
            <a:off x="1474236" y="876641"/>
            <a:ext cx="9879564" cy="5187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SzPct val="100000"/>
              <a:buNone/>
            </a:pPr>
            <a:endParaRPr lang="en-US" sz="2400" dirty="0">
              <a:latin typeface="Gill Sans"/>
              <a:ea typeface="Verdana"/>
            </a:endParaRPr>
          </a:p>
          <a:p>
            <a:pPr marL="285750" indent="-285750">
              <a:spcBef>
                <a:spcPts val="1200"/>
              </a:spcBef>
              <a:buSzPct val="100000"/>
              <a:buBlip>
                <a:blip r:embed="rId2"/>
              </a:buBlip>
            </a:pPr>
            <a:r>
              <a:rPr lang="en-US" sz="2400" dirty="0">
                <a:ea typeface="+mn-lt"/>
                <a:cs typeface="+mn-lt"/>
              </a:rPr>
              <a:t>New Instructor Pools are typically posted Spring Term for the</a:t>
            </a:r>
            <a:br>
              <a:rPr lang="en-US" sz="2400" dirty="0">
                <a:ea typeface="+mn-lt"/>
                <a:cs typeface="+mn-lt"/>
              </a:rPr>
            </a:br>
            <a:r>
              <a:rPr lang="en-US" sz="2400" dirty="0">
                <a:ea typeface="+mn-lt"/>
                <a:cs typeface="+mn-lt"/>
              </a:rPr>
              <a:t>following academic year!</a:t>
            </a:r>
          </a:p>
          <a:p>
            <a:pPr marL="285750" indent="-285750">
              <a:spcBef>
                <a:spcPts val="1200"/>
              </a:spcBef>
              <a:buSzPct val="100000"/>
              <a:buBlip>
                <a:blip r:embed="rId2"/>
              </a:buBlip>
            </a:pPr>
            <a:r>
              <a:rPr lang="en-US" sz="2400" dirty="0">
                <a:ea typeface="+mn-lt"/>
                <a:cs typeface="+mn-lt"/>
              </a:rPr>
              <a:t>Instructor Pool Hires have all of the same requirements as any other hire – Offer Letter Request Form, ADW, Veterans Preference consideration, etc.</a:t>
            </a:r>
          </a:p>
          <a:p>
            <a:pPr marL="285750" indent="-285750">
              <a:spcBef>
                <a:spcPts val="1200"/>
              </a:spcBef>
              <a:buSzPct val="100000"/>
              <a:buBlip>
                <a:blip r:embed="rId2"/>
              </a:buBlip>
            </a:pPr>
            <a:r>
              <a:rPr lang="en-US" sz="2400" dirty="0">
                <a:latin typeface="Gill Sans"/>
                <a:ea typeface="Verdana"/>
              </a:rPr>
              <a:t>Questions: Reach out to </a:t>
            </a:r>
            <a:r>
              <a:rPr lang="en-US" sz="24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HRRecruitment@oregonstate.edu</a:t>
            </a:r>
            <a:r>
              <a:rPr lang="en-US" sz="2400" dirty="0">
                <a:solidFill>
                  <a:srgbClr val="D73F09"/>
                </a:solidFill>
                <a:latin typeface="Gill Sans"/>
                <a:ea typeface="Verdana"/>
              </a:rPr>
              <a:t> </a:t>
            </a:r>
          </a:p>
          <a:p>
            <a:pPr marL="285750" indent="-285750">
              <a:spcBef>
                <a:spcPts val="1200"/>
              </a:spcBef>
              <a:buSzPct val="100000"/>
              <a:buBlip>
                <a:blip r:embed="rId2"/>
              </a:buBlip>
            </a:pPr>
            <a:endParaRPr lang="en-US" sz="2400" dirty="0">
              <a:latin typeface="Gill Sans"/>
              <a:ea typeface="Verdana"/>
            </a:endParaRPr>
          </a:p>
          <a:p>
            <a:pPr marL="285750" indent="-285750">
              <a:spcBef>
                <a:spcPts val="1200"/>
              </a:spcBef>
              <a:buSzPct val="100000"/>
              <a:buBlip>
                <a:blip r:embed="rId2"/>
              </a:buBlip>
            </a:pPr>
            <a:r>
              <a:rPr lang="en-US" sz="2400" dirty="0">
                <a:latin typeface="Gill Sans"/>
                <a:ea typeface="Verdana"/>
              </a:rPr>
              <a:t>Reappointments are processed by HR Support Services </a:t>
            </a:r>
            <a:endParaRPr lang="en-US" sz="2400" dirty="0">
              <a:ea typeface="Verdana"/>
              <a:cs typeface="+mn-lt"/>
            </a:endParaRPr>
          </a:p>
          <a:p>
            <a:pPr marL="742950" lvl="1">
              <a:spcBef>
                <a:spcPts val="1200"/>
              </a:spcBef>
              <a:buSzPct val="100000"/>
              <a:buBlip>
                <a:blip r:embed="rId2"/>
              </a:buBlip>
            </a:pPr>
            <a:r>
              <a:rPr lang="en-US" sz="2200" dirty="0">
                <a:ea typeface="+mn-lt"/>
                <a:cs typeface="+mn-lt"/>
              </a:rPr>
              <a:t>Instructor who was initially hired from an Instructor Pool returning to the same position </a:t>
            </a:r>
            <a:endParaRPr lang="en-US" sz="2200" dirty="0">
              <a:cs typeface="+mn-lt"/>
            </a:endParaRPr>
          </a:p>
          <a:p>
            <a:pPr marL="742950" lvl="1">
              <a:spcBef>
                <a:spcPts val="1200"/>
              </a:spcBef>
              <a:buSzPct val="100000"/>
              <a:buBlip>
                <a:blip r:embed="rId2"/>
              </a:buBlip>
            </a:pPr>
            <a:r>
              <a:rPr lang="en-US" sz="2200" dirty="0">
                <a:ea typeface="+mn-lt"/>
                <a:cs typeface="+mn-lt"/>
              </a:rPr>
              <a:t>Eligibility: returning within two years  </a:t>
            </a:r>
            <a:endParaRPr lang="en-US" sz="2200" dirty="0"/>
          </a:p>
          <a:p>
            <a:pPr marL="742950" lvl="1">
              <a:spcBef>
                <a:spcPts val="1200"/>
              </a:spcBef>
              <a:buSzPct val="100000"/>
              <a:buBlip>
                <a:blip r:embed="rId2"/>
              </a:buBlip>
            </a:pPr>
            <a:r>
              <a:rPr lang="en-US" sz="2200" dirty="0">
                <a:latin typeface="Gill Sans"/>
                <a:ea typeface="Verdana"/>
              </a:rPr>
              <a:t>Questions: </a:t>
            </a:r>
            <a:r>
              <a:rPr lang="en-US" sz="2200" dirty="0">
                <a:solidFill>
                  <a:srgbClr val="D73F09"/>
                </a:solidFill>
                <a:latin typeface="Gill Sans"/>
                <a:ea typeface="Verdana"/>
                <a:hlinkClick r:id="rId4">
                  <a:extLst>
                    <a:ext uri="{A12FA001-AC4F-418D-AE19-62706E023703}">
                      <ahyp:hlinkClr xmlns:ahyp="http://schemas.microsoft.com/office/drawing/2018/hyperlinkcolor" val="tx"/>
                    </a:ext>
                  </a:extLst>
                </a:hlinkClick>
              </a:rPr>
              <a:t>HRSupportServices@oregonstate.edu</a:t>
            </a:r>
            <a:r>
              <a:rPr lang="en-US" sz="2200" dirty="0">
                <a:solidFill>
                  <a:srgbClr val="D73F09"/>
                </a:solidFill>
                <a:latin typeface="Gill Sans"/>
                <a:ea typeface="Verdana"/>
              </a:rPr>
              <a:t>  </a:t>
            </a:r>
          </a:p>
          <a:p>
            <a:pPr marL="742950" lvl="1">
              <a:spcBef>
                <a:spcPts val="1200"/>
              </a:spcBef>
              <a:buSzPct val="100000"/>
              <a:buBlip>
                <a:blip r:embed="rId2"/>
              </a:buBlip>
            </a:pPr>
            <a:endParaRPr lang="en-US" sz="2200" dirty="0"/>
          </a:p>
          <a:p>
            <a:pPr marL="285750" indent="-285750">
              <a:spcBef>
                <a:spcPts val="1200"/>
              </a:spcBef>
              <a:buSzPct val="100000"/>
              <a:buBlip>
                <a:blip r:embed="rId2"/>
              </a:buBlip>
            </a:pPr>
            <a:endParaRPr lang="en-US" sz="2400" dirty="0"/>
          </a:p>
          <a:p>
            <a:pPr marL="285750" indent="-285750">
              <a:spcBef>
                <a:spcPts val="1200"/>
              </a:spcBef>
              <a:buSzPct val="100000"/>
              <a:buBlip>
                <a:blip r:embed="rId2"/>
              </a:buBlip>
            </a:pPr>
            <a:endParaRPr lang="en-US" sz="2400" dirty="0"/>
          </a:p>
          <a:p>
            <a:pPr marL="285750" indent="-285750">
              <a:spcBef>
                <a:spcPts val="1200"/>
              </a:spcBef>
              <a:buSzPct val="100000"/>
              <a:buBlip>
                <a:blip r:embed="rId2"/>
              </a:buBlip>
            </a:pPr>
            <a:endParaRPr lang="en-US" sz="2400" dirty="0"/>
          </a:p>
        </p:txBody>
      </p:sp>
      <p:pic>
        <p:nvPicPr>
          <p:cNvPr id="8" name="Picture Placeholder 7" descr="Classroom with solid fill">
            <a:extLst>
              <a:ext uri="{FF2B5EF4-FFF2-40B4-BE49-F238E27FC236}">
                <a16:creationId xmlns:a16="http://schemas.microsoft.com/office/drawing/2014/main" id="{11F40E6A-F997-3B42-2F82-8774550CC534}"/>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57" b="157"/>
          <a:stretch>
            <a:fillRect/>
          </a:stretch>
        </p:blipFill>
        <p:spPr/>
      </p:pic>
    </p:spTree>
    <p:extLst>
      <p:ext uri="{BB962C8B-B14F-4D97-AF65-F5344CB8AC3E}">
        <p14:creationId xmlns:p14="http://schemas.microsoft.com/office/powerpoint/2010/main" val="77096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D54-B82D-6BB5-DFF4-9E5174F4C67A}"/>
              </a:ext>
            </a:extLst>
          </p:cNvPr>
          <p:cNvSpPr>
            <a:spLocks noGrp="1"/>
          </p:cNvSpPr>
          <p:nvPr>
            <p:ph type="title"/>
          </p:nvPr>
        </p:nvSpPr>
        <p:spPr/>
        <p:txBody>
          <a:bodyPr/>
          <a:lstStyle/>
          <a:p>
            <a:r>
              <a:rPr lang="en-US" dirty="0">
                <a:latin typeface="Verdana"/>
                <a:ea typeface="Verdana"/>
              </a:rPr>
              <a:t>Summer insurance process for Grads</a:t>
            </a:r>
            <a:endParaRPr lang="en-US" dirty="0"/>
          </a:p>
        </p:txBody>
      </p:sp>
      <p:sp>
        <p:nvSpPr>
          <p:cNvPr id="3" name="Content Placeholder 2">
            <a:extLst>
              <a:ext uri="{FF2B5EF4-FFF2-40B4-BE49-F238E27FC236}">
                <a16:creationId xmlns:a16="http://schemas.microsoft.com/office/drawing/2014/main" id="{CC93A5BC-AEA0-1DD8-1B1F-780734CE43AE}"/>
              </a:ext>
            </a:extLst>
          </p:cNvPr>
          <p:cNvSpPr txBox="1">
            <a:spLocks/>
          </p:cNvSpPr>
          <p:nvPr/>
        </p:nvSpPr>
        <p:spPr>
          <a:xfrm>
            <a:off x="1474236" y="1451677"/>
            <a:ext cx="9879564" cy="51878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SzPct val="100000"/>
              <a:buBlip>
                <a:blip r:embed="rId2"/>
              </a:buBlip>
            </a:pPr>
            <a:r>
              <a:rPr lang="en-US" sz="2100" dirty="0">
                <a:ea typeface="+mn-lt"/>
                <a:cs typeface="+mn-lt"/>
              </a:rPr>
              <a:t>All Graduate Assistants with a position during at least one term of the academic year are to be automatically enrolled in the summer session insurance. </a:t>
            </a:r>
            <a:endParaRPr lang="en-US" sz="2100" dirty="0">
              <a:ea typeface="Verdana"/>
              <a:cs typeface="+mn-lt"/>
            </a:endParaRPr>
          </a:p>
          <a:p>
            <a:pPr marL="285750" indent="-285750">
              <a:spcBef>
                <a:spcPts val="1200"/>
              </a:spcBef>
              <a:buSzPct val="100000"/>
              <a:buBlip>
                <a:blip r:embed="rId2"/>
              </a:buBlip>
            </a:pPr>
            <a:r>
              <a:rPr lang="en-US" sz="2100" dirty="0">
                <a:ea typeface="+mn-lt"/>
                <a:cs typeface="+mn-lt"/>
              </a:rPr>
              <a:t>The premiums are deducted over a course of 9 months between October and June, prior to summer session. No premiums are deducted in July, August, or September if premiums are prepaid during the academic year.</a:t>
            </a:r>
            <a:endParaRPr lang="en-US" sz="2100" dirty="0"/>
          </a:p>
          <a:p>
            <a:pPr marL="285750" indent="-285750">
              <a:spcBef>
                <a:spcPts val="1200"/>
              </a:spcBef>
              <a:buSzPct val="100000"/>
              <a:buBlip>
                <a:blip r:embed="rId2"/>
              </a:buBlip>
            </a:pPr>
            <a:r>
              <a:rPr lang="en-US" sz="2100" dirty="0">
                <a:ea typeface="+mn-lt"/>
                <a:cs typeface="+mn-lt"/>
              </a:rPr>
              <a:t>There is an</a:t>
            </a:r>
            <a:r>
              <a:rPr lang="en-US" sz="2100" b="1" i="1" dirty="0">
                <a:ea typeface="+mn-lt"/>
                <a:cs typeface="+mn-lt"/>
              </a:rPr>
              <a:t> option </a:t>
            </a:r>
            <a:r>
              <a:rPr lang="en-US" sz="2100" dirty="0">
                <a:ea typeface="+mn-lt"/>
                <a:cs typeface="+mn-lt"/>
              </a:rPr>
              <a:t>to opt-out of summer coverage and be refunded the prepaid premiums. </a:t>
            </a:r>
            <a:endParaRPr lang="en-US" sz="2100" b="1" dirty="0">
              <a:ea typeface="Verdana"/>
              <a:cs typeface="+mn-lt"/>
            </a:endParaRPr>
          </a:p>
          <a:p>
            <a:pPr marL="285750" indent="-285750">
              <a:spcBef>
                <a:spcPts val="1200"/>
              </a:spcBef>
              <a:buSzPct val="100000"/>
              <a:buBlip>
                <a:blip r:embed="rId2"/>
              </a:buBlip>
            </a:pPr>
            <a:r>
              <a:rPr lang="en-US" sz="2100" dirty="0">
                <a:ea typeface="+mn-lt"/>
                <a:cs typeface="+mn-lt"/>
              </a:rPr>
              <a:t>You are </a:t>
            </a:r>
            <a:r>
              <a:rPr lang="en-US" sz="2100" b="1" i="1" dirty="0">
                <a:ea typeface="+mn-lt"/>
                <a:cs typeface="+mn-lt"/>
              </a:rPr>
              <a:t>required</a:t>
            </a:r>
            <a:r>
              <a:rPr lang="en-US" sz="2100" dirty="0">
                <a:ea typeface="+mn-lt"/>
                <a:cs typeface="+mn-lt"/>
              </a:rPr>
              <a:t> to opt-out of the summer session insurance if you are graduating in terms prior to summer term, and/or will not return as a student in the Graduate School either summer or Fall term, as you are NOT eligible for summer session insurance. </a:t>
            </a:r>
            <a:endParaRPr lang="en-US" sz="2100" b="1" dirty="0">
              <a:ea typeface="Verdana"/>
              <a:cs typeface="+mn-lt"/>
            </a:endParaRPr>
          </a:p>
          <a:p>
            <a:pPr marL="285750" indent="-285750">
              <a:spcBef>
                <a:spcPts val="1200"/>
              </a:spcBef>
              <a:buSzPct val="100000"/>
              <a:buBlip>
                <a:blip r:embed="rId2"/>
              </a:buBlip>
            </a:pPr>
            <a:r>
              <a:rPr lang="en-US" sz="2100" b="1" dirty="0">
                <a:ea typeface="+mn-lt"/>
                <a:cs typeface="+mn-lt"/>
              </a:rPr>
              <a:t>Deadline to Opt-Out is May 1st</a:t>
            </a:r>
            <a:r>
              <a:rPr lang="en-US" sz="2100" dirty="0">
                <a:ea typeface="+mn-lt"/>
                <a:cs typeface="+mn-lt"/>
              </a:rPr>
              <a:t>. Refunds will be processed in June payroll.</a:t>
            </a:r>
            <a:r>
              <a:rPr lang="en-US" sz="2100" i="1" dirty="0">
                <a:ea typeface="+mn-lt"/>
                <a:cs typeface="+mn-lt"/>
              </a:rPr>
              <a:t> </a:t>
            </a:r>
            <a:endParaRPr lang="en-US" sz="2100" b="1" dirty="0">
              <a:latin typeface="Gill Sans"/>
              <a:ea typeface="Verdana"/>
            </a:endParaRPr>
          </a:p>
          <a:p>
            <a:pPr marL="285750" indent="-285750">
              <a:spcBef>
                <a:spcPts val="1200"/>
              </a:spcBef>
              <a:buSzPct val="100000"/>
              <a:buBlip>
                <a:blip r:embed="rId2"/>
              </a:buBlip>
            </a:pPr>
            <a:r>
              <a:rPr lang="en-US" sz="2100" dirty="0">
                <a:latin typeface="Gill Sans"/>
                <a:ea typeface="Verdana"/>
              </a:rPr>
              <a:t>Questions: </a:t>
            </a:r>
            <a:r>
              <a:rPr lang="en-US" sz="21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gradhealth@oregonstate.edu</a:t>
            </a:r>
            <a:endParaRPr lang="en-US" sz="2100" dirty="0">
              <a:solidFill>
                <a:srgbClr val="D73F09"/>
              </a:solidFill>
              <a:latin typeface="Gill Sans"/>
              <a:ea typeface="Verdana"/>
            </a:endParaRPr>
          </a:p>
          <a:p>
            <a:pPr marL="285750" indent="-285750">
              <a:spcBef>
                <a:spcPts val="1200"/>
              </a:spcBef>
              <a:buSzPct val="100000"/>
              <a:buChar char="•"/>
            </a:pPr>
            <a:endParaRPr lang="en-US" sz="2400" dirty="0">
              <a:latin typeface="Gill Sans"/>
              <a:ea typeface="Verdana"/>
            </a:endParaRPr>
          </a:p>
          <a:p>
            <a:pPr marL="285750" indent="-285750">
              <a:spcBef>
                <a:spcPts val="1200"/>
              </a:spcBef>
              <a:buSzPct val="100000"/>
              <a:buBlip>
                <a:blip r:embed="rId2"/>
              </a:buBlip>
            </a:pPr>
            <a:endParaRPr lang="en-US" sz="2400" dirty="0">
              <a:latin typeface="Gill Sans"/>
            </a:endParaRPr>
          </a:p>
          <a:p>
            <a:pPr marL="285750" indent="-285750">
              <a:spcBef>
                <a:spcPts val="1200"/>
              </a:spcBef>
              <a:buSzPct val="100000"/>
              <a:buBlip>
                <a:blip r:embed="rId2"/>
              </a:buBlip>
            </a:pPr>
            <a:endParaRPr lang="en-US" sz="2400" dirty="0">
              <a:latin typeface="Gill Sans"/>
            </a:endParaRPr>
          </a:p>
        </p:txBody>
      </p:sp>
      <p:pic>
        <p:nvPicPr>
          <p:cNvPr id="12" name="Picture Placeholder 11" descr="Sunglasses with solid fill">
            <a:extLst>
              <a:ext uri="{FF2B5EF4-FFF2-40B4-BE49-F238E27FC236}">
                <a16:creationId xmlns:a16="http://schemas.microsoft.com/office/drawing/2014/main" id="{E626DDB4-B8D4-4D04-D095-F48CEE5346D3}"/>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57" b="157"/>
          <a:stretch>
            <a:fillRect/>
          </a:stretch>
        </p:blipFill>
        <p:spPr>
          <a:xfrm>
            <a:off x="572626" y="611491"/>
            <a:ext cx="606566" cy="606567"/>
          </a:xfrm>
        </p:spPr>
      </p:pic>
    </p:spTree>
    <p:extLst>
      <p:ext uri="{BB962C8B-B14F-4D97-AF65-F5344CB8AC3E}">
        <p14:creationId xmlns:p14="http://schemas.microsoft.com/office/powerpoint/2010/main" val="357252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D54-B82D-6BB5-DFF4-9E5174F4C67A}"/>
              </a:ext>
            </a:extLst>
          </p:cNvPr>
          <p:cNvSpPr>
            <a:spLocks noGrp="1"/>
          </p:cNvSpPr>
          <p:nvPr>
            <p:ph type="title"/>
          </p:nvPr>
        </p:nvSpPr>
        <p:spPr/>
        <p:txBody>
          <a:bodyPr>
            <a:normAutofit fontScale="90000"/>
          </a:bodyPr>
          <a:lstStyle/>
          <a:p>
            <a:pPr>
              <a:spcBef>
                <a:spcPts val="1200"/>
              </a:spcBef>
              <a:buSzPct val="100000"/>
            </a:pPr>
            <a:r>
              <a:rPr lang="en-US" sz="2800" dirty="0">
                <a:ea typeface="+mn-lt"/>
                <a:cs typeface="+mn-lt"/>
              </a:rPr>
              <a:t>Ongoing information regarding renewal process and summer appointment process</a:t>
            </a:r>
            <a:endParaRPr lang="en-US"/>
          </a:p>
        </p:txBody>
      </p:sp>
      <p:sp>
        <p:nvSpPr>
          <p:cNvPr id="3" name="Content Placeholder 2">
            <a:extLst>
              <a:ext uri="{FF2B5EF4-FFF2-40B4-BE49-F238E27FC236}">
                <a16:creationId xmlns:a16="http://schemas.microsoft.com/office/drawing/2014/main" id="{CC93A5BC-AEA0-1DD8-1B1F-780734CE43AE}"/>
              </a:ext>
            </a:extLst>
          </p:cNvPr>
          <p:cNvSpPr txBox="1">
            <a:spLocks/>
          </p:cNvSpPr>
          <p:nvPr/>
        </p:nvSpPr>
        <p:spPr>
          <a:xfrm>
            <a:off x="1474236" y="1451677"/>
            <a:ext cx="9879564" cy="54027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SzPct val="100000"/>
              <a:buBlip>
                <a:blip r:embed="rId2"/>
              </a:buBlip>
            </a:pPr>
            <a:endParaRPr lang="en-US" sz="2400" dirty="0">
              <a:latin typeface="Gill Sans"/>
              <a:ea typeface="Verdana"/>
            </a:endParaRPr>
          </a:p>
          <a:p>
            <a:pPr marL="285750" indent="-285750">
              <a:spcBef>
                <a:spcPts val="1200"/>
              </a:spcBef>
              <a:buSzPct val="100000"/>
              <a:buBlip>
                <a:blip r:embed="rId2"/>
              </a:buBlip>
            </a:pPr>
            <a:r>
              <a:rPr lang="en-US" sz="2400" dirty="0">
                <a:latin typeface="Gill Sans"/>
                <a:ea typeface="Verdana"/>
              </a:rPr>
              <a:t>Drop-in Sessions are every Wednesday from 10-12 via zoom for questions on Summer Academic Wage (SAW) processing</a:t>
            </a:r>
          </a:p>
          <a:p>
            <a:pPr marL="742950" lvl="1" indent="-285750">
              <a:spcBef>
                <a:spcPts val="1200"/>
              </a:spcBef>
              <a:buSzPct val="100000"/>
              <a:buBlip>
                <a:blip r:embed="rId2"/>
              </a:buBlip>
            </a:pPr>
            <a:r>
              <a:rPr lang="en-US" sz="2200" dirty="0">
                <a:solidFill>
                  <a:srgbClr val="D73F09"/>
                </a:solidFill>
                <a:ea typeface="+mn-lt"/>
                <a:cs typeface="+mn-lt"/>
                <a:hlinkClick r:id="rId3">
                  <a:extLst>
                    <a:ext uri="{A12FA001-AC4F-418D-AE19-62706E023703}">
                      <ahyp:hlinkClr xmlns:ahyp="http://schemas.microsoft.com/office/drawing/2018/hyperlinkcolor" val="tx"/>
                    </a:ext>
                  </a:extLst>
                </a:hlinkClick>
              </a:rPr>
              <a:t>https://oregonstate.zoom.us/j/96391485736?pwd=NnFRY01pVTQ4V1JDSm12aFpxRTBVUT09</a:t>
            </a:r>
            <a:r>
              <a:rPr lang="en-US" sz="2200" dirty="0">
                <a:solidFill>
                  <a:srgbClr val="D73F09"/>
                </a:solidFill>
                <a:ea typeface="+mn-lt"/>
                <a:cs typeface="+mn-lt"/>
              </a:rPr>
              <a:t> </a:t>
            </a:r>
            <a:endParaRPr lang="en-US" sz="2200" dirty="0">
              <a:solidFill>
                <a:srgbClr val="D73F09"/>
              </a:solidFill>
              <a:latin typeface="Gill Sans"/>
              <a:ea typeface="Verdana"/>
            </a:endParaRPr>
          </a:p>
          <a:p>
            <a:pPr marL="285750" indent="-285750">
              <a:spcBef>
                <a:spcPts val="1200"/>
              </a:spcBef>
              <a:buSzPct val="100000"/>
              <a:buBlip>
                <a:blip r:embed="rId2"/>
              </a:buBlip>
            </a:pPr>
            <a:r>
              <a:rPr lang="en-US" sz="2400" dirty="0">
                <a:latin typeface="Gill Sans"/>
                <a:ea typeface="Verdana"/>
              </a:rPr>
              <a:t>If you have new hires starting in the Fall and they have gone through the hiring process in PeopleAdmin they DO NOT need to apply again through your Pool to work in the Summer</a:t>
            </a:r>
          </a:p>
          <a:p>
            <a:pPr marL="285750" indent="-285750">
              <a:spcBef>
                <a:spcPts val="1200"/>
              </a:spcBef>
              <a:buSzPct val="100000"/>
              <a:buBlip>
                <a:blip r:embed="rId2"/>
              </a:buBlip>
            </a:pPr>
            <a:r>
              <a:rPr lang="en-US" sz="2400" dirty="0">
                <a:latin typeface="Gill Sans"/>
                <a:ea typeface="Verdana"/>
              </a:rPr>
              <a:t>When filling out the SAW Spreadsheet and you have new folks you DO NOT need to worry about inserting the OSU ID number, we will generate that information on our end when we send out New Hire Paperwork</a:t>
            </a:r>
          </a:p>
          <a:p>
            <a:pPr marL="0" indent="0">
              <a:spcBef>
                <a:spcPts val="1200"/>
              </a:spcBef>
              <a:buSzPct val="100000"/>
              <a:buNone/>
            </a:pPr>
            <a:endParaRPr lang="en-US" sz="2400" dirty="0">
              <a:latin typeface="Gill Sans"/>
              <a:ea typeface="Verdana"/>
            </a:endParaRPr>
          </a:p>
          <a:p>
            <a:pPr marL="285750" indent="-285750">
              <a:spcBef>
                <a:spcPts val="1200"/>
              </a:spcBef>
              <a:buSzPct val="100000"/>
              <a:buBlip>
                <a:blip r:embed="rId2"/>
              </a:buBlip>
            </a:pPr>
            <a:endParaRPr lang="en-US" sz="2400" dirty="0">
              <a:latin typeface="Gill Sans"/>
              <a:ea typeface="Verdana"/>
            </a:endParaRPr>
          </a:p>
          <a:p>
            <a:pPr marL="285750" indent="-285750">
              <a:spcBef>
                <a:spcPts val="1200"/>
              </a:spcBef>
              <a:buSzPct val="100000"/>
              <a:buBlip>
                <a:blip r:embed="rId2"/>
              </a:buBlip>
            </a:pPr>
            <a:endParaRPr lang="en-US" sz="2400" dirty="0"/>
          </a:p>
        </p:txBody>
      </p:sp>
      <p:pic>
        <p:nvPicPr>
          <p:cNvPr id="8" name="Picture Placeholder 7" descr="Daily calendar outline">
            <a:extLst>
              <a:ext uri="{FF2B5EF4-FFF2-40B4-BE49-F238E27FC236}">
                <a16:creationId xmlns:a16="http://schemas.microsoft.com/office/drawing/2014/main" id="{B2CC6A57-C18D-23EC-21B1-BDA4125FF156}"/>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57" b="157"/>
          <a:stretch>
            <a:fillRect/>
          </a:stretch>
        </p:blipFill>
        <p:spPr>
          <a:xfrm>
            <a:off x="626115" y="649199"/>
            <a:ext cx="504121" cy="504122"/>
          </a:xfrm>
        </p:spPr>
      </p:pic>
    </p:spTree>
    <p:extLst>
      <p:ext uri="{BB962C8B-B14F-4D97-AF65-F5344CB8AC3E}">
        <p14:creationId xmlns:p14="http://schemas.microsoft.com/office/powerpoint/2010/main" val="275565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D54-B82D-6BB5-DFF4-9E5174F4C67A}"/>
              </a:ext>
            </a:extLst>
          </p:cNvPr>
          <p:cNvSpPr>
            <a:spLocks noGrp="1"/>
          </p:cNvSpPr>
          <p:nvPr>
            <p:ph type="title"/>
          </p:nvPr>
        </p:nvSpPr>
        <p:spPr/>
        <p:txBody>
          <a:bodyPr>
            <a:normAutofit/>
          </a:bodyPr>
          <a:lstStyle/>
          <a:p>
            <a:pPr>
              <a:spcBef>
                <a:spcPts val="1200"/>
              </a:spcBef>
              <a:buSzPct val="100000"/>
            </a:pPr>
            <a:r>
              <a:rPr lang="en-US" sz="2800" dirty="0">
                <a:ea typeface="+mn-lt"/>
                <a:cs typeface="+mn-lt"/>
              </a:rPr>
              <a:t>Recruitment Resources update</a:t>
            </a:r>
            <a:endParaRPr lang="en-US"/>
          </a:p>
        </p:txBody>
      </p:sp>
      <p:sp>
        <p:nvSpPr>
          <p:cNvPr id="3" name="Content Placeholder 2">
            <a:extLst>
              <a:ext uri="{FF2B5EF4-FFF2-40B4-BE49-F238E27FC236}">
                <a16:creationId xmlns:a16="http://schemas.microsoft.com/office/drawing/2014/main" id="{CC93A5BC-AEA0-1DD8-1B1F-780734CE43AE}"/>
              </a:ext>
            </a:extLst>
          </p:cNvPr>
          <p:cNvSpPr txBox="1">
            <a:spLocks/>
          </p:cNvSpPr>
          <p:nvPr/>
        </p:nvSpPr>
        <p:spPr>
          <a:xfrm>
            <a:off x="1474236" y="1338555"/>
            <a:ext cx="9879564" cy="518782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SzPct val="100000"/>
              <a:buNone/>
            </a:pPr>
            <a:endParaRPr lang="en-US" sz="2400" dirty="0">
              <a:latin typeface="Gill Sans"/>
              <a:ea typeface="Verdana"/>
            </a:endParaRPr>
          </a:p>
          <a:p>
            <a:pPr marL="285750" indent="-285750">
              <a:spcBef>
                <a:spcPts val="1200"/>
              </a:spcBef>
              <a:buSzPct val="100000"/>
              <a:buBlip>
                <a:blip r:embed="rId2"/>
              </a:buBlip>
            </a:pPr>
            <a:r>
              <a:rPr lang="en-US" sz="2400" dirty="0">
                <a:latin typeface="Gill Sans"/>
                <a:ea typeface="Verdana"/>
              </a:rPr>
              <a:t>Through subscription to </a:t>
            </a:r>
            <a:r>
              <a:rPr lang="en-US" sz="24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HigherEdJobs</a:t>
            </a:r>
            <a:r>
              <a:rPr lang="en-US" sz="2400" dirty="0">
                <a:latin typeface="Gill Sans"/>
                <a:ea typeface="Verdana"/>
              </a:rPr>
              <a:t> we have access to a resume database that contains over 300,000 resumes of job seekers.  </a:t>
            </a:r>
          </a:p>
          <a:p>
            <a:pPr marL="285750" indent="-285750">
              <a:spcBef>
                <a:spcPts val="1200"/>
              </a:spcBef>
              <a:buSzPct val="100000"/>
              <a:buBlip>
                <a:blip r:embed="rId2"/>
              </a:buBlip>
            </a:pPr>
            <a:r>
              <a:rPr lang="en-US" sz="2400" dirty="0">
                <a:latin typeface="Gill Sans"/>
                <a:ea typeface="Verdana"/>
              </a:rPr>
              <a:t>Contact </a:t>
            </a:r>
            <a:r>
              <a:rPr lang="en-US" sz="2400" dirty="0">
                <a:solidFill>
                  <a:srgbClr val="D73F09"/>
                </a:solidFill>
                <a:latin typeface="Gill Sans"/>
                <a:ea typeface="Verdana"/>
                <a:hlinkClick r:id="rId4">
                  <a:extLst>
                    <a:ext uri="{A12FA001-AC4F-418D-AE19-62706E023703}">
                      <ahyp:hlinkClr xmlns:ahyp="http://schemas.microsoft.com/office/drawing/2018/hyperlinkcolor" val="tx"/>
                    </a:ext>
                  </a:extLst>
                </a:hlinkClick>
              </a:rPr>
              <a:t>claudia.Hamilton@oregonstate.edu</a:t>
            </a:r>
            <a:r>
              <a:rPr lang="en-US" sz="2400" dirty="0">
                <a:solidFill>
                  <a:srgbClr val="D73F09"/>
                </a:solidFill>
                <a:latin typeface="Gill Sans"/>
                <a:ea typeface="Verdana"/>
              </a:rPr>
              <a:t> </a:t>
            </a:r>
            <a:r>
              <a:rPr lang="en-US" sz="2400" dirty="0">
                <a:latin typeface="Gill Sans"/>
                <a:ea typeface="Verdana"/>
              </a:rPr>
              <a:t>if you are involved in a recruitment and would like access to this database</a:t>
            </a:r>
          </a:p>
          <a:p>
            <a:pPr marL="285750" indent="-285750">
              <a:spcBef>
                <a:spcPts val="1200"/>
              </a:spcBef>
              <a:buSzPct val="100000"/>
              <a:buBlip>
                <a:blip r:embed="rId2"/>
              </a:buBlip>
            </a:pPr>
            <a:r>
              <a:rPr lang="en-US" sz="2400" dirty="0">
                <a:latin typeface="Gill Sans"/>
                <a:ea typeface="Verdana"/>
              </a:rPr>
              <a:t>As of March 10th, all job postings are automatically posted with </a:t>
            </a:r>
            <a:r>
              <a:rPr lang="en-US" sz="24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HigherEdJobs</a:t>
            </a:r>
            <a:r>
              <a:rPr lang="en-US" sz="2400" dirty="0">
                <a:latin typeface="Gill Sans"/>
                <a:ea typeface="Verdana"/>
              </a:rPr>
              <a:t>.  This allows all departments and units to have the same opportunity for advertising in </a:t>
            </a:r>
            <a:r>
              <a:rPr lang="en-US" sz="24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HigherEdJobs</a:t>
            </a:r>
            <a:r>
              <a:rPr lang="en-US" sz="2400" dirty="0">
                <a:latin typeface="Gill Sans"/>
                <a:ea typeface="Verdana"/>
              </a:rPr>
              <a:t> regardless of their individual budgets.  </a:t>
            </a:r>
          </a:p>
          <a:p>
            <a:pPr marL="285750" indent="-285750">
              <a:spcBef>
                <a:spcPts val="1200"/>
              </a:spcBef>
              <a:buSzPct val="100000"/>
              <a:buBlip>
                <a:blip r:embed="rId2"/>
              </a:buBlip>
            </a:pPr>
            <a:r>
              <a:rPr lang="en-US" sz="2400" dirty="0">
                <a:latin typeface="Gill Sans"/>
                <a:ea typeface="Verdana"/>
              </a:rPr>
              <a:t>This was accomplished by purchasing an unlimited subscription for postings through centralized funding. This will save the University money by reducing the cost of each posting with </a:t>
            </a:r>
            <a:r>
              <a:rPr lang="en-US" sz="24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HigherEdJobs</a:t>
            </a:r>
            <a:r>
              <a:rPr lang="en-US" sz="2400" dirty="0">
                <a:latin typeface="Gill Sans"/>
                <a:ea typeface="Verdana"/>
              </a:rPr>
              <a:t>.  It will also eliminate the administrative time that is spent working with posting requests and invoice processing for many departments/units.  We have contracted with a service called Job Elephant for this service.  Job Elephant will ensure that all open positions will also be posted in </a:t>
            </a:r>
            <a:r>
              <a:rPr lang="en-US" sz="2400" dirty="0">
                <a:solidFill>
                  <a:srgbClr val="D73F09"/>
                </a:solidFill>
                <a:latin typeface="Gill Sans"/>
                <a:ea typeface="Verdana"/>
                <a:hlinkClick r:id="rId3">
                  <a:extLst>
                    <a:ext uri="{A12FA001-AC4F-418D-AE19-62706E023703}">
                      <ahyp:hlinkClr xmlns:ahyp="http://schemas.microsoft.com/office/drawing/2018/hyperlinkcolor" val="tx"/>
                    </a:ext>
                  </a:extLst>
                </a:hlinkClick>
              </a:rPr>
              <a:t>HigherEdJobs</a:t>
            </a:r>
            <a:r>
              <a:rPr lang="en-US" sz="2400" dirty="0">
                <a:latin typeface="Gill Sans"/>
                <a:ea typeface="Verdana"/>
              </a:rPr>
              <a:t> within 24-48 hours of posting on the OSU Jobs website.</a:t>
            </a:r>
          </a:p>
          <a:p>
            <a:pPr marL="285750" indent="-285750">
              <a:spcBef>
                <a:spcPts val="1200"/>
              </a:spcBef>
              <a:buSzPct val="100000"/>
              <a:buBlip>
                <a:blip r:embed="rId2"/>
              </a:buBlip>
            </a:pPr>
            <a:r>
              <a:rPr lang="en-US" sz="2400" dirty="0">
                <a:effectLst/>
                <a:latin typeface="Calibri"/>
                <a:ea typeface="Calibri" panose="020F0502020204030204" pitchFamily="34" charset="0"/>
              </a:rPr>
              <a:t>Visit the </a:t>
            </a:r>
            <a:r>
              <a:rPr lang="en-US" sz="2400" u="sng" dirty="0">
                <a:solidFill>
                  <a:srgbClr val="D73F09"/>
                </a:solidFill>
                <a:effectLst/>
                <a:latin typeface="Calibri"/>
                <a:ea typeface="Calibri" panose="020F0502020204030204" pitchFamily="34" charset="0"/>
                <a:hlinkClick r:id="rId5">
                  <a:extLst>
                    <a:ext uri="{A12FA001-AC4F-418D-AE19-62706E023703}">
                      <ahyp:hlinkClr xmlns:ahyp="http://schemas.microsoft.com/office/drawing/2018/hyperlinkcolor" val="tx"/>
                    </a:ext>
                  </a:extLst>
                </a:hlinkClick>
              </a:rPr>
              <a:t>Recruitment Advertising and Outreach Tools</a:t>
            </a:r>
            <a:r>
              <a:rPr lang="en-US" sz="2400" dirty="0">
                <a:solidFill>
                  <a:srgbClr val="D73F09"/>
                </a:solidFill>
                <a:effectLst/>
                <a:latin typeface="Calibri"/>
                <a:ea typeface="Calibri" panose="020F0502020204030204" pitchFamily="34" charset="0"/>
              </a:rPr>
              <a:t> </a:t>
            </a:r>
            <a:r>
              <a:rPr lang="en-US" sz="2400" dirty="0">
                <a:effectLst/>
                <a:latin typeface="Calibri"/>
                <a:ea typeface="Calibri" panose="020F0502020204030204" pitchFamily="34" charset="0"/>
              </a:rPr>
              <a:t>webpage for additional advertising and sourcing resources</a:t>
            </a:r>
            <a:endParaRPr lang="en-US" sz="2400" dirty="0">
              <a:latin typeface="Calibri"/>
              <a:ea typeface="Verdana"/>
            </a:endParaRPr>
          </a:p>
          <a:p>
            <a:pPr marL="285750" indent="-285750">
              <a:spcBef>
                <a:spcPts val="1200"/>
              </a:spcBef>
              <a:buSzPct val="100000"/>
              <a:buBlip>
                <a:blip r:embed="rId2"/>
              </a:buBlip>
            </a:pPr>
            <a:endParaRPr lang="en-US" sz="2400" dirty="0"/>
          </a:p>
        </p:txBody>
      </p:sp>
      <p:pic>
        <p:nvPicPr>
          <p:cNvPr id="8" name="Picture Placeholder 7" descr="Cycle with people outline">
            <a:extLst>
              <a:ext uri="{FF2B5EF4-FFF2-40B4-BE49-F238E27FC236}">
                <a16:creationId xmlns:a16="http://schemas.microsoft.com/office/drawing/2014/main" id="{20692A7B-EEA6-EA78-A14E-BAFCC674144B}"/>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57" b="157"/>
          <a:stretch>
            <a:fillRect/>
          </a:stretch>
        </p:blipFill>
        <p:spPr>
          <a:xfrm>
            <a:off x="577339" y="565840"/>
            <a:ext cx="597139" cy="597140"/>
          </a:xfrm>
        </p:spPr>
      </p:pic>
    </p:spTree>
    <p:extLst>
      <p:ext uri="{BB962C8B-B14F-4D97-AF65-F5344CB8AC3E}">
        <p14:creationId xmlns:p14="http://schemas.microsoft.com/office/powerpoint/2010/main" val="35459860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783</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Gill Sans</vt:lpstr>
      <vt:lpstr>Times</vt:lpstr>
      <vt:lpstr>Verdana</vt:lpstr>
      <vt:lpstr>1_Office Theme</vt:lpstr>
      <vt:lpstr>HR/PAYROLL FORUM</vt:lpstr>
      <vt:lpstr>General Forum Information </vt:lpstr>
      <vt:lpstr>Agenda</vt:lpstr>
      <vt:lpstr>Announcements</vt:lpstr>
      <vt:lpstr>Stale check process</vt:lpstr>
      <vt:lpstr>Instructor Pool hires</vt:lpstr>
      <vt:lpstr>Summer insurance process for Grads</vt:lpstr>
      <vt:lpstr>Ongoing information regarding renewal process and summer appointment process</vt:lpstr>
      <vt:lpstr>Recruitment Resources update</vt:lpstr>
      <vt:lpstr>Questions?</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HR/Payroll Forum</dc:title>
  <dc:creator>Ray, Bonny</dc:creator>
  <cp:lastModifiedBy>Kilgore, Megan</cp:lastModifiedBy>
  <cp:revision>1729</cp:revision>
  <dcterms:created xsi:type="dcterms:W3CDTF">2022-10-28T02:53:34Z</dcterms:created>
  <dcterms:modified xsi:type="dcterms:W3CDTF">2023-04-14T16:51:25Z</dcterms:modified>
</cp:coreProperties>
</file>