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6" r:id="rId2"/>
    <p:sldId id="301" r:id="rId3"/>
    <p:sldId id="267" r:id="rId4"/>
    <p:sldId id="315" r:id="rId5"/>
    <p:sldId id="853" r:id="rId6"/>
    <p:sldId id="850" r:id="rId7"/>
    <p:sldId id="848" r:id="rId8"/>
    <p:sldId id="856" r:id="rId9"/>
    <p:sldId id="852" r:id="rId10"/>
    <p:sldId id="855" r:id="rId11"/>
    <p:sldId id="841" r:id="rId12"/>
    <p:sldId id="31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3F09"/>
    <a:srgbClr val="DC4405"/>
    <a:srgbClr val="008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F21807-8042-430A-9666-ECAD011CFDDA}" v="646" dt="2023-01-04T20:25:57.295"/>
    <p1510:client id="{07CF6964-C86B-4B70-97A5-C4D4E9527A60}" v="29" dt="2023-06-07T23:37:22.733"/>
    <p1510:client id="{0CDB620C-AC6D-4735-AEB8-6C28C2659D22}" v="232" dt="2023-06-06T18:44:31.988"/>
    <p1510:client id="{178963FF-E4A9-42CF-9F17-DC0DC6B2139C}" v="142" dt="2023-06-08T18:04:40.408"/>
    <p1510:client id="{1F013821-7299-4695-B1D2-07176A239AEA}" v="411" dt="2023-02-09T20:41:39.118"/>
    <p1510:client id="{1FF6E923-AF51-4C9D-BE81-75B6958CA9DB}" v="41" dt="2023-04-13T20:21:19.432"/>
    <p1510:client id="{28C7EA1B-B89D-479F-A8CE-8891E7015E6F}" v="5" dt="2023-02-08T20:40:24.982"/>
    <p1510:client id="{2BE14299-655D-4FDD-B857-B1F3C15AF360}" v="186" dt="2023-04-06T19:59:26.797"/>
    <p1510:client id="{2D24031C-C52F-4DDE-8923-496F9D8EAD4A}" v="109" dt="2023-03-24T15:36:43.760"/>
    <p1510:client id="{2D44FF63-D577-4899-B48A-258C01033DC7}" v="1" dt="2023-03-07T19:55:59.983"/>
    <p1510:client id="{39ADD082-6B9B-4E39-BEF4-F44547AD7069}" v="239" dt="2023-02-09T01:02:15.357"/>
    <p1510:client id="{4B2ED045-9037-4E5C-BD8D-D942A7966356}" v="89" dt="2023-02-02T21:42:30.119"/>
    <p1510:client id="{58306834-74DA-4587-ADBA-C7B9BE82E47E}" v="118" dt="2023-05-30T23:18:57.432"/>
    <p1510:client id="{5CD87B4B-31CF-4E92-BA30-EBF7E231AF09}" v="477" dt="2023-06-05T18:15:03.046"/>
    <p1510:client id="{631AD913-CE6C-4A60-89EB-C89EB68A8186}" v="27" dt="2023-02-10T17:57:18.475"/>
    <p1510:client id="{6C64C054-4492-4F50-8B7D-5666F60D1978}" v="366" dt="2022-11-16T22:36:28.634"/>
    <p1510:client id="{732D44E8-7A6B-4C90-A3B4-95A5DADD1C50}" v="75" dt="2023-02-10T17:48:47.165"/>
    <p1510:client id="{8323F7E9-3C15-4BAF-9694-91B9F0BA9808}" v="7" dt="2023-02-07T00:08:38.417"/>
    <p1510:client id="{88BCF6E5-3616-4C25-A97D-3659D434E22F}" v="49" dt="2023-02-10T16:18:55.044"/>
    <p1510:client id="{899481AA-354B-4C97-8466-99146A074701}" v="83" dt="2023-02-08T20:25:48.126"/>
    <p1510:client id="{89D8825A-1028-4A1B-9DAC-20904C598D7D}" v="4" dt="2023-01-24T18:24:57.112"/>
    <p1510:client id="{8D7CC11C-DAF9-474B-AFA4-1D66CAA7F489}" v="324" dt="2022-12-07T00:02:20.072"/>
    <p1510:client id="{90F9544A-66BB-4C58-B87F-15D2E8AA212E}" v="4" dt="2023-03-10T18:01:33.018"/>
    <p1510:client id="{9217BBA5-AE70-4E8F-BD55-6FAC1507235D}" v="438" dt="2023-02-27T22:54:57.945"/>
    <p1510:client id="{9855C10B-A11A-495C-BFA8-6D26E2346952}" v="266" dt="2023-04-12T00:02:51.390"/>
    <p1510:client id="{99A43D0D-8EB6-448B-801A-943BA5F2A2B1}" v="12" dt="2023-01-11T21:33:56.015"/>
    <p1510:client id="{9BF712ED-AB15-4477-A045-0B4474955001}" v="11" dt="2022-11-16T22:41:53.912"/>
    <p1510:client id="{A005C1CB-440B-4F90-A899-DBDCDC2B7761}" v="12" dt="2023-03-08T21:27:37.126"/>
    <p1510:client id="{A0091B56-C13C-416E-B468-677E2F09F690}" v="3" dt="2023-02-27T19:28:13.049"/>
    <p1510:client id="{B39C00AC-D1F4-4483-8019-D5F1489CFDBD}" v="52" dt="2023-02-03T19:51:30.331"/>
    <p1510:client id="{B531A69C-31D8-4DFB-BE11-B578A11A6C2A}" v="39" dt="2022-11-17T23:03:25.466"/>
    <p1510:client id="{BEFA222B-6F39-48D9-9911-037EAD7ACE8B}" v="809" dt="2023-02-26T19:51:48.791"/>
    <p1510:client id="{C12D99D1-30B3-4603-BA9E-B7F9448C134D}" v="203" dt="2023-04-12T21:19:30.135"/>
    <p1510:client id="{CB019398-8AC5-4310-BB82-8158DFC4186C}" v="504" dt="2023-06-06T23:02:52.917"/>
    <p1510:client id="{DA8CB5C9-2AD4-42E8-9D09-C7EB896D0BB8}" v="4" dt="2023-04-13T23:59:10.642"/>
    <p1510:client id="{DB2E01F5-5A06-4E8B-92DA-AA0FCC50F55E}" v="146" dt="2023-03-09T20:04:51.267"/>
    <p1510:client id="{DB8E848E-06CB-4B23-9839-42BD2D861733}" v="105" dt="2022-12-19T17:24:30.554"/>
    <p1510:client id="{DD544CA9-753C-4B25-A08D-B867B57EBE9E}" v="68" dt="2023-02-27T20:37:32.709"/>
    <p1510:client id="{E6FDAF9F-E0DA-4A0F-B7C1-00CF973AD0C6}" v="116" dt="2023-02-01T00:45:47.903"/>
    <p1510:client id="{EDCAB355-AFE0-42EC-A8D4-5AF58B2925DC}" v="711" dt="2022-12-06T00:36:26.768"/>
    <p1510:client id="{F4F8E35E-8AC0-4E3D-A1BC-FB25C1620B6A}" v="69" dt="2023-03-10T17:05:16.087"/>
    <p1510:client id="{F788F659-7C2C-4043-BDD6-C377CC949404}" v="729" dt="2023-05-30T23:35:02.745"/>
    <p1510:client id="{FD62F443-7287-4509-BE14-A49937C64ECC}" v="6" dt="2022-12-09T03:21:32.136"/>
    <p1510:client id="{FE2FB627-5C23-4BDF-9AAC-979F778DB444}" v="152" dt="2023-03-09T21:10:25.737"/>
    <p1510:client id="{FE394513-670B-41D1-9EDA-858A386B1255}" v="613" dt="2022-11-17T23:40:39.0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6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14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70" d="100"/>
        <a:sy n="170" d="100"/>
      </p:scale>
      <p:origin x="0" y="-25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Schaaf" userId="43x+tH3yAH2czGWYcIS4/sr4PEnLz3tek7uPcgYlI8E=" providerId="None" clId="Web-{178963FF-E4A9-42CF-9F17-DC0DC6B2139C}"/>
    <pc:docChg chg="modSld">
      <pc:chgData name="Christina Schaaf" userId="43x+tH3yAH2czGWYcIS4/sr4PEnLz3tek7uPcgYlI8E=" providerId="None" clId="Web-{178963FF-E4A9-42CF-9F17-DC0DC6B2139C}" dt="2023-06-08T18:04:40.408" v="139" actId="20577"/>
      <pc:docMkLst>
        <pc:docMk/>
      </pc:docMkLst>
      <pc:sldChg chg="modSp">
        <pc:chgData name="Christina Schaaf" userId="43x+tH3yAH2czGWYcIS4/sr4PEnLz3tek7uPcgYlI8E=" providerId="None" clId="Web-{178963FF-E4A9-42CF-9F17-DC0DC6B2139C}" dt="2023-06-08T18:04:40.408" v="139" actId="20577"/>
        <pc:sldMkLst>
          <pc:docMk/>
          <pc:sldMk cId="3828884151" sldId="852"/>
        </pc:sldMkLst>
        <pc:spChg chg="mod">
          <ac:chgData name="Christina Schaaf" userId="43x+tH3yAH2czGWYcIS4/sr4PEnLz3tek7uPcgYlI8E=" providerId="None" clId="Web-{178963FF-E4A9-42CF-9F17-DC0DC6B2139C}" dt="2023-06-08T18:04:40.408" v="139" actId="20577"/>
          <ac:spMkLst>
            <pc:docMk/>
            <pc:sldMk cId="3828884151" sldId="852"/>
            <ac:spMk id="3" creationId="{CC93A5BC-AEA0-1DD8-1B1F-780734CE43AE}"/>
          </ac:spMkLst>
        </pc:spChg>
      </pc:sldChg>
    </pc:docChg>
  </pc:docChgLst>
  <pc:docChgLst>
    <pc:chgData name="Bonny Ray" userId="PSp7397cOgA9gTky2a/UgzzujYQibqGPzpR/QmEoxhg=" providerId="None" clId="Web-{732D44E8-7A6B-4C90-A3B4-95A5DADD1C50}"/>
    <pc:docChg chg="modSld">
      <pc:chgData name="Bonny Ray" userId="PSp7397cOgA9gTky2a/UgzzujYQibqGPzpR/QmEoxhg=" providerId="None" clId="Web-{732D44E8-7A6B-4C90-A3B4-95A5DADD1C50}" dt="2023-02-10T17:48:47.165" v="71" actId="20577"/>
      <pc:docMkLst>
        <pc:docMk/>
      </pc:docMkLst>
      <pc:sldChg chg="modSp">
        <pc:chgData name="Bonny Ray" userId="PSp7397cOgA9gTky2a/UgzzujYQibqGPzpR/QmEoxhg=" providerId="None" clId="Web-{732D44E8-7A6B-4C90-A3B4-95A5DADD1C50}" dt="2023-02-10T17:47:57.508" v="51" actId="20577"/>
        <pc:sldMkLst>
          <pc:docMk/>
          <pc:sldMk cId="4231928049" sldId="267"/>
        </pc:sldMkLst>
        <pc:spChg chg="mod">
          <ac:chgData name="Bonny Ray" userId="PSp7397cOgA9gTky2a/UgzzujYQibqGPzpR/QmEoxhg=" providerId="None" clId="Web-{732D44E8-7A6B-4C90-A3B4-95A5DADD1C50}" dt="2023-02-10T17:47:57.508" v="51" actId="20577"/>
          <ac:spMkLst>
            <pc:docMk/>
            <pc:sldMk cId="4231928049" sldId="267"/>
            <ac:spMk id="4" creationId="{13923E9E-B63C-E87E-A001-0A00AA0D2A77}"/>
          </ac:spMkLst>
        </pc:spChg>
      </pc:sldChg>
      <pc:sldChg chg="modSp">
        <pc:chgData name="Bonny Ray" userId="PSp7397cOgA9gTky2a/UgzzujYQibqGPzpR/QmEoxhg=" providerId="None" clId="Web-{732D44E8-7A6B-4C90-A3B4-95A5DADD1C50}" dt="2023-02-10T17:48:47.165" v="71" actId="20577"/>
        <pc:sldMkLst>
          <pc:docMk/>
          <pc:sldMk cId="3814658140" sldId="315"/>
        </pc:sldMkLst>
        <pc:spChg chg="mod">
          <ac:chgData name="Bonny Ray" userId="PSp7397cOgA9gTky2a/UgzzujYQibqGPzpR/QmEoxhg=" providerId="None" clId="Web-{732D44E8-7A6B-4C90-A3B4-95A5DADD1C50}" dt="2023-02-10T17:48:47.165" v="71" actId="20577"/>
          <ac:spMkLst>
            <pc:docMk/>
            <pc:sldMk cId="3814658140" sldId="315"/>
            <ac:spMk id="4" creationId="{13923E9E-B63C-E87E-A001-0A00AA0D2A77}"/>
          </ac:spMkLst>
        </pc:spChg>
      </pc:sldChg>
    </pc:docChg>
  </pc:docChgLst>
  <pc:docChgLst>
    <pc:chgData name="Chris Lewis" userId="77O39Qi7Qdeof4NWHlYs+grs9svI0uZ44ytz/y11gBI=" providerId="None" clId="Web-{1F013821-7299-4695-B1D2-07176A239AEA}"/>
    <pc:docChg chg="modSld">
      <pc:chgData name="Chris Lewis" userId="77O39Qi7Qdeof4NWHlYs+grs9svI0uZ44ytz/y11gBI=" providerId="None" clId="Web-{1F013821-7299-4695-B1D2-07176A239AEA}" dt="2023-02-09T20:41:39.118" v="410" actId="20577"/>
      <pc:docMkLst>
        <pc:docMk/>
      </pc:docMkLst>
      <pc:sldChg chg="modSp">
        <pc:chgData name="Chris Lewis" userId="77O39Qi7Qdeof4NWHlYs+grs9svI0uZ44ytz/y11gBI=" providerId="None" clId="Web-{1F013821-7299-4695-B1D2-07176A239AEA}" dt="2023-02-09T20:41:39.118" v="410" actId="20577"/>
        <pc:sldMkLst>
          <pc:docMk/>
          <pc:sldMk cId="2336851473" sldId="317"/>
        </pc:sldMkLst>
        <pc:spChg chg="mod">
          <ac:chgData name="Chris Lewis" userId="77O39Qi7Qdeof4NWHlYs+grs9svI0uZ44ytz/y11gBI=" providerId="None" clId="Web-{1F013821-7299-4695-B1D2-07176A239AEA}" dt="2023-02-09T20:41:39.118" v="410" actId="20577"/>
          <ac:spMkLst>
            <pc:docMk/>
            <pc:sldMk cId="2336851473" sldId="317"/>
            <ac:spMk id="3" creationId="{00000000-0000-0000-0000-000000000000}"/>
          </ac:spMkLst>
        </pc:spChg>
      </pc:sldChg>
    </pc:docChg>
  </pc:docChgLst>
  <pc:docChgLst>
    <pc:chgData name="Steve Nash" userId="QTaSAeA6fbQ7upj1x54N19IwVRZhk2uKCpcj1x9J8+I=" providerId="None" clId="Web-{5CD87B4B-31CF-4E92-BA30-EBF7E231AF09}"/>
    <pc:docChg chg="modSld">
      <pc:chgData name="Steve Nash" userId="QTaSAeA6fbQ7upj1x54N19IwVRZhk2uKCpcj1x9J8+I=" providerId="None" clId="Web-{5CD87B4B-31CF-4E92-BA30-EBF7E231AF09}" dt="2023-06-05T17:26:45.889" v="300" actId="20577"/>
      <pc:docMkLst>
        <pc:docMk/>
      </pc:docMkLst>
      <pc:sldChg chg="modSp">
        <pc:chgData name="Steve Nash" userId="QTaSAeA6fbQ7upj1x54N19IwVRZhk2uKCpcj1x9J8+I=" providerId="None" clId="Web-{5CD87B4B-31CF-4E92-BA30-EBF7E231AF09}" dt="2023-06-05T17:26:45.889" v="300" actId="20577"/>
        <pc:sldMkLst>
          <pc:docMk/>
          <pc:sldMk cId="2755651170" sldId="850"/>
        </pc:sldMkLst>
        <pc:spChg chg="mod">
          <ac:chgData name="Steve Nash" userId="QTaSAeA6fbQ7upj1x54N19IwVRZhk2uKCpcj1x9J8+I=" providerId="None" clId="Web-{5CD87B4B-31CF-4E92-BA30-EBF7E231AF09}" dt="2023-06-05T17:26:45.889" v="300" actId="20577"/>
          <ac:spMkLst>
            <pc:docMk/>
            <pc:sldMk cId="2755651170" sldId="850"/>
            <ac:spMk id="3" creationId="{CC93A5BC-AEA0-1DD8-1B1F-780734CE43AE}"/>
          </ac:spMkLst>
        </pc:spChg>
      </pc:sldChg>
      <pc:sldChg chg="modSp">
        <pc:chgData name="Steve Nash" userId="QTaSAeA6fbQ7upj1x54N19IwVRZhk2uKCpcj1x9J8+I=" providerId="None" clId="Web-{5CD87B4B-31CF-4E92-BA30-EBF7E231AF09}" dt="2023-06-05T17:03:55.657" v="35" actId="20577"/>
        <pc:sldMkLst>
          <pc:docMk/>
          <pc:sldMk cId="2925632693" sldId="853"/>
        </pc:sldMkLst>
        <pc:spChg chg="mod">
          <ac:chgData name="Steve Nash" userId="QTaSAeA6fbQ7upj1x54N19IwVRZhk2uKCpcj1x9J8+I=" providerId="None" clId="Web-{5CD87B4B-31CF-4E92-BA30-EBF7E231AF09}" dt="2023-06-05T17:03:55.657" v="35" actId="20577"/>
          <ac:spMkLst>
            <pc:docMk/>
            <pc:sldMk cId="2925632693" sldId="853"/>
            <ac:spMk id="4" creationId="{75DDAA4D-BB3B-014C-E911-E66C8492E638}"/>
          </ac:spMkLst>
        </pc:spChg>
      </pc:sldChg>
    </pc:docChg>
  </pc:docChgLst>
  <pc:docChgLst>
    <pc:chgData name="Carol Millie" userId="mWpb/DHaQXvTMbL2FUnLUoqMBZnbE7O53R1GzQpkaO8=" providerId="None" clId="Web-{CB019398-8AC5-4310-BB82-8158DFC4186C}"/>
    <pc:docChg chg="modSld">
      <pc:chgData name="Carol Millie" userId="mWpb/DHaQXvTMbL2FUnLUoqMBZnbE7O53R1GzQpkaO8=" providerId="None" clId="Web-{CB019398-8AC5-4310-BB82-8158DFC4186C}" dt="2023-06-06T23:02:52.917" v="499" actId="20577"/>
      <pc:docMkLst>
        <pc:docMk/>
      </pc:docMkLst>
      <pc:sldChg chg="modSp">
        <pc:chgData name="Carol Millie" userId="mWpb/DHaQXvTMbL2FUnLUoqMBZnbE7O53R1GzQpkaO8=" providerId="None" clId="Web-{CB019398-8AC5-4310-BB82-8158DFC4186C}" dt="2023-06-06T23:02:52.917" v="499" actId="20577"/>
        <pc:sldMkLst>
          <pc:docMk/>
          <pc:sldMk cId="1283819849" sldId="855"/>
        </pc:sldMkLst>
        <pc:spChg chg="mod">
          <ac:chgData name="Carol Millie" userId="mWpb/DHaQXvTMbL2FUnLUoqMBZnbE7O53R1GzQpkaO8=" providerId="None" clId="Web-{CB019398-8AC5-4310-BB82-8158DFC4186C}" dt="2023-06-06T22:50:38.606" v="316" actId="20577"/>
          <ac:spMkLst>
            <pc:docMk/>
            <pc:sldMk cId="1283819849" sldId="855"/>
            <ac:spMk id="2" creationId="{1C15BD54-B82D-6BB5-DFF4-9E5174F4C67A}"/>
          </ac:spMkLst>
        </pc:spChg>
        <pc:spChg chg="mod">
          <ac:chgData name="Carol Millie" userId="mWpb/DHaQXvTMbL2FUnLUoqMBZnbE7O53R1GzQpkaO8=" providerId="None" clId="Web-{CB019398-8AC5-4310-BB82-8158DFC4186C}" dt="2023-06-06T23:02:52.917" v="499" actId="20577"/>
          <ac:spMkLst>
            <pc:docMk/>
            <pc:sldMk cId="1283819849" sldId="855"/>
            <ac:spMk id="3" creationId="{CC93A5BC-AEA0-1DD8-1B1F-780734CE43AE}"/>
          </ac:spMkLst>
        </pc:spChg>
      </pc:sldChg>
    </pc:docChg>
  </pc:docChgLst>
  <pc:docChgLst>
    <pc:chgData name="Angela Williamson" clId="Web-{90F9544A-66BB-4C58-B87F-15D2E8AA212E}"/>
    <pc:docChg chg="modSld">
      <pc:chgData name="Angela Williamson" userId="" providerId="" clId="Web-{90F9544A-66BB-4C58-B87F-15D2E8AA212E}" dt="2023-03-10T18:01:33.018" v="3" actId="20577"/>
      <pc:docMkLst>
        <pc:docMk/>
      </pc:docMkLst>
      <pc:sldChg chg="modSp">
        <pc:chgData name="Angela Williamson" userId="" providerId="" clId="Web-{90F9544A-66BB-4C58-B87F-15D2E8AA212E}" dt="2023-03-10T18:01:33.018" v="3" actId="20577"/>
        <pc:sldMkLst>
          <pc:docMk/>
          <pc:sldMk cId="2966143815" sldId="843"/>
        </pc:sldMkLst>
        <pc:spChg chg="mod">
          <ac:chgData name="Angela Williamson" userId="" providerId="" clId="Web-{90F9544A-66BB-4C58-B87F-15D2E8AA212E}" dt="2023-03-10T18:01:33.018" v="3" actId="20577"/>
          <ac:spMkLst>
            <pc:docMk/>
            <pc:sldMk cId="2966143815" sldId="843"/>
            <ac:spMk id="4" creationId="{13923E9E-B63C-E87E-A001-0A00AA0D2A77}"/>
          </ac:spMkLst>
        </pc:spChg>
      </pc:sldChg>
    </pc:docChg>
  </pc:docChgLst>
  <pc:docChgLst>
    <pc:chgData name="Angela Williamson" userId="nCGUFqJ+fB27d3tTDo8GWGRriSLKJYcThCWS6trkjHw=" providerId="None" clId="Web-{A0091B56-C13C-416E-B468-677E2F09F690}"/>
    <pc:docChg chg="delSld modSld">
      <pc:chgData name="Angela Williamson" userId="nCGUFqJ+fB27d3tTDo8GWGRriSLKJYcThCWS6trkjHw=" providerId="None" clId="Web-{A0091B56-C13C-416E-B468-677E2F09F690}" dt="2023-02-27T19:28:13.049" v="2"/>
      <pc:docMkLst>
        <pc:docMk/>
      </pc:docMkLst>
      <pc:sldChg chg="modSp">
        <pc:chgData name="Angela Williamson" userId="nCGUFqJ+fB27d3tTDo8GWGRriSLKJYcThCWS6trkjHw=" providerId="None" clId="Web-{A0091B56-C13C-416E-B468-677E2F09F690}" dt="2023-02-27T19:27:41.470" v="1" actId="20577"/>
        <pc:sldMkLst>
          <pc:docMk/>
          <pc:sldMk cId="4231928049" sldId="267"/>
        </pc:sldMkLst>
        <pc:spChg chg="mod">
          <ac:chgData name="Angela Williamson" userId="nCGUFqJ+fB27d3tTDo8GWGRriSLKJYcThCWS6trkjHw=" providerId="None" clId="Web-{A0091B56-C13C-416E-B468-677E2F09F690}" dt="2023-02-27T19:27:41.470" v="1" actId="20577"/>
          <ac:spMkLst>
            <pc:docMk/>
            <pc:sldMk cId="4231928049" sldId="267"/>
            <ac:spMk id="4" creationId="{13923E9E-B63C-E87E-A001-0A00AA0D2A77}"/>
          </ac:spMkLst>
        </pc:spChg>
      </pc:sldChg>
      <pc:sldChg chg="del">
        <pc:chgData name="Angela Williamson" userId="nCGUFqJ+fB27d3tTDo8GWGRriSLKJYcThCWS6trkjHw=" providerId="None" clId="Web-{A0091B56-C13C-416E-B468-677E2F09F690}" dt="2023-02-27T19:28:13.049" v="2"/>
        <pc:sldMkLst>
          <pc:docMk/>
          <pc:sldMk cId="2631673574" sldId="820"/>
        </pc:sldMkLst>
      </pc:sldChg>
    </pc:docChg>
  </pc:docChgLst>
  <pc:docChgLst>
    <pc:chgData name="Michael Mandzuk" userId="sQwueKevGaGZBXUEleAG41dHau9GSEnGtLAAk8DveIk=" providerId="None" clId="Web-{39ADD082-6B9B-4E39-BEF4-F44547AD7069}"/>
    <pc:docChg chg="modSld">
      <pc:chgData name="Michael Mandzuk" userId="sQwueKevGaGZBXUEleAG41dHau9GSEnGtLAAk8DveIk=" providerId="None" clId="Web-{39ADD082-6B9B-4E39-BEF4-F44547AD7069}" dt="2023-02-09T01:02:15.357" v="236" actId="20577"/>
      <pc:docMkLst>
        <pc:docMk/>
      </pc:docMkLst>
      <pc:sldChg chg="modSp">
        <pc:chgData name="Michael Mandzuk" userId="sQwueKevGaGZBXUEleAG41dHau9GSEnGtLAAk8DveIk=" providerId="None" clId="Web-{39ADD082-6B9B-4E39-BEF4-F44547AD7069}" dt="2023-02-09T01:02:15.357" v="236" actId="20577"/>
        <pc:sldMkLst>
          <pc:docMk/>
          <pc:sldMk cId="1946458190" sldId="818"/>
        </pc:sldMkLst>
        <pc:spChg chg="mod">
          <ac:chgData name="Michael Mandzuk" userId="sQwueKevGaGZBXUEleAG41dHau9GSEnGtLAAk8DveIk=" providerId="None" clId="Web-{39ADD082-6B9B-4E39-BEF4-F44547AD7069}" dt="2023-02-09T00:58:37.385" v="12" actId="20577"/>
          <ac:spMkLst>
            <pc:docMk/>
            <pc:sldMk cId="1946458190" sldId="818"/>
            <ac:spMk id="2" creationId="{00000000-0000-0000-0000-000000000000}"/>
          </ac:spMkLst>
        </pc:spChg>
        <pc:spChg chg="mod">
          <ac:chgData name="Michael Mandzuk" userId="sQwueKevGaGZBXUEleAG41dHau9GSEnGtLAAk8DveIk=" providerId="None" clId="Web-{39ADD082-6B9B-4E39-BEF4-F44547AD7069}" dt="2023-02-09T01:02:15.357" v="236" actId="20577"/>
          <ac:spMkLst>
            <pc:docMk/>
            <pc:sldMk cId="1946458190" sldId="818"/>
            <ac:spMk id="3" creationId="{00000000-0000-0000-0000-000000000000}"/>
          </ac:spMkLst>
        </pc:spChg>
      </pc:sldChg>
    </pc:docChg>
  </pc:docChgLst>
  <pc:docChgLst>
    <pc:chgData name="Anne Gillies" userId="tRGkHLAFSdKCCtp7Ae5fE0YR76pYi2VMkEjjc5PJRp0=" providerId="None" clId="Web-{899481AA-354B-4C97-8466-99146A074701}"/>
    <pc:docChg chg="modSld">
      <pc:chgData name="Anne Gillies" userId="tRGkHLAFSdKCCtp7Ae5fE0YR76pYi2VMkEjjc5PJRp0=" providerId="None" clId="Web-{899481AA-354B-4C97-8466-99146A074701}" dt="2023-02-08T20:25:48.126" v="88" actId="20577"/>
      <pc:docMkLst>
        <pc:docMk/>
      </pc:docMkLst>
      <pc:sldChg chg="modSp">
        <pc:chgData name="Anne Gillies" userId="tRGkHLAFSdKCCtp7Ae5fE0YR76pYi2VMkEjjc5PJRp0=" providerId="None" clId="Web-{899481AA-354B-4C97-8466-99146A074701}" dt="2023-02-08T20:23:37.403" v="76" actId="20577"/>
        <pc:sldMkLst>
          <pc:docMk/>
          <pc:sldMk cId="514363776" sldId="809"/>
        </pc:sldMkLst>
        <pc:spChg chg="mod">
          <ac:chgData name="Anne Gillies" userId="tRGkHLAFSdKCCtp7Ae5fE0YR76pYi2VMkEjjc5PJRp0=" providerId="None" clId="Web-{899481AA-354B-4C97-8466-99146A074701}" dt="2023-02-08T20:16:44.965" v="17" actId="20577"/>
          <ac:spMkLst>
            <pc:docMk/>
            <pc:sldMk cId="514363776" sldId="809"/>
            <ac:spMk id="2" creationId="{3A5B9C30-4225-5C25-86D2-589199BD3E15}"/>
          </ac:spMkLst>
        </pc:spChg>
        <pc:spChg chg="mod">
          <ac:chgData name="Anne Gillies" userId="tRGkHLAFSdKCCtp7Ae5fE0YR76pYi2VMkEjjc5PJRp0=" providerId="None" clId="Web-{899481AA-354B-4C97-8466-99146A074701}" dt="2023-02-08T20:23:37.403" v="76" actId="20577"/>
          <ac:spMkLst>
            <pc:docMk/>
            <pc:sldMk cId="514363776" sldId="809"/>
            <ac:spMk id="3" creationId="{3C030178-EB2F-0809-F1CD-77BF90B2B495}"/>
          </ac:spMkLst>
        </pc:spChg>
      </pc:sldChg>
      <pc:sldChg chg="modSp">
        <pc:chgData name="Anne Gillies" userId="tRGkHLAFSdKCCtp7Ae5fE0YR76pYi2VMkEjjc5PJRp0=" providerId="None" clId="Web-{899481AA-354B-4C97-8466-99146A074701}" dt="2023-02-08T20:18:00.858" v="29" actId="20577"/>
        <pc:sldMkLst>
          <pc:docMk/>
          <pc:sldMk cId="1461800399" sldId="812"/>
        </pc:sldMkLst>
        <pc:spChg chg="mod">
          <ac:chgData name="Anne Gillies" userId="tRGkHLAFSdKCCtp7Ae5fE0YR76pYi2VMkEjjc5PJRp0=" providerId="None" clId="Web-{899481AA-354B-4C97-8466-99146A074701}" dt="2023-02-08T20:18:00.858" v="29" actId="20577"/>
          <ac:spMkLst>
            <pc:docMk/>
            <pc:sldMk cId="1461800399" sldId="812"/>
            <ac:spMk id="2" creationId="{00000000-0000-0000-0000-000000000000}"/>
          </ac:spMkLst>
        </pc:spChg>
      </pc:sldChg>
      <pc:sldChg chg="modSp">
        <pc:chgData name="Anne Gillies" userId="tRGkHLAFSdKCCtp7Ae5fE0YR76pYi2VMkEjjc5PJRp0=" providerId="None" clId="Web-{899481AA-354B-4C97-8466-99146A074701}" dt="2023-02-08T20:24:48.343" v="83" actId="20577"/>
        <pc:sldMkLst>
          <pc:docMk/>
          <pc:sldMk cId="3759590176" sldId="814"/>
        </pc:sldMkLst>
        <pc:spChg chg="mod">
          <ac:chgData name="Anne Gillies" userId="tRGkHLAFSdKCCtp7Ae5fE0YR76pYi2VMkEjjc5PJRp0=" providerId="None" clId="Web-{899481AA-354B-4C97-8466-99146A074701}" dt="2023-02-08T20:24:48.343" v="83" actId="20577"/>
          <ac:spMkLst>
            <pc:docMk/>
            <pc:sldMk cId="3759590176" sldId="814"/>
            <ac:spMk id="2" creationId="{00000000-0000-0000-0000-000000000000}"/>
          </ac:spMkLst>
        </pc:spChg>
      </pc:sldChg>
      <pc:sldChg chg="modSp">
        <pc:chgData name="Anne Gillies" userId="tRGkHLAFSdKCCtp7Ae5fE0YR76pYi2VMkEjjc5PJRp0=" providerId="None" clId="Web-{899481AA-354B-4C97-8466-99146A074701}" dt="2023-02-08T20:25:48.126" v="88" actId="20577"/>
        <pc:sldMkLst>
          <pc:docMk/>
          <pc:sldMk cId="2999415290" sldId="815"/>
        </pc:sldMkLst>
        <pc:spChg chg="mod">
          <ac:chgData name="Anne Gillies" userId="tRGkHLAFSdKCCtp7Ae5fE0YR76pYi2VMkEjjc5PJRp0=" providerId="None" clId="Web-{899481AA-354B-4C97-8466-99146A074701}" dt="2023-02-08T20:25:28.266" v="86" actId="20577"/>
          <ac:spMkLst>
            <pc:docMk/>
            <pc:sldMk cId="2999415290" sldId="815"/>
            <ac:spMk id="2" creationId="{00000000-0000-0000-0000-000000000000}"/>
          </ac:spMkLst>
        </pc:spChg>
        <pc:spChg chg="mod">
          <ac:chgData name="Anne Gillies" userId="tRGkHLAFSdKCCtp7Ae5fE0YR76pYi2VMkEjjc5PJRp0=" providerId="None" clId="Web-{899481AA-354B-4C97-8466-99146A074701}" dt="2023-02-08T20:25:48.126" v="88" actId="20577"/>
          <ac:spMkLst>
            <pc:docMk/>
            <pc:sldMk cId="2999415290" sldId="815"/>
            <ac:spMk id="3" creationId="{00000000-0000-0000-0000-000000000000}"/>
          </ac:spMkLst>
        </pc:spChg>
        <pc:picChg chg="mod">
          <ac:chgData name="Anne Gillies" userId="tRGkHLAFSdKCCtp7Ae5fE0YR76pYi2VMkEjjc5PJRp0=" providerId="None" clId="Web-{899481AA-354B-4C97-8466-99146A074701}" dt="2023-02-08T20:25:34.142" v="87" actId="1076"/>
          <ac:picMkLst>
            <pc:docMk/>
            <pc:sldMk cId="2999415290" sldId="815"/>
            <ac:picMk id="4" creationId="{00000000-0000-0000-0000-000000000000}"/>
          </ac:picMkLst>
        </pc:picChg>
      </pc:sldChg>
      <pc:sldChg chg="modSp">
        <pc:chgData name="Anne Gillies" userId="tRGkHLAFSdKCCtp7Ae5fE0YR76pYi2VMkEjjc5PJRp0=" providerId="None" clId="Web-{899481AA-354B-4C97-8466-99146A074701}" dt="2023-02-08T20:18:12.343" v="30" actId="20577"/>
        <pc:sldMkLst>
          <pc:docMk/>
          <pc:sldMk cId="151334412" sldId="816"/>
        </pc:sldMkLst>
        <pc:spChg chg="mod">
          <ac:chgData name="Anne Gillies" userId="tRGkHLAFSdKCCtp7Ae5fE0YR76pYi2VMkEjjc5PJRp0=" providerId="None" clId="Web-{899481AA-354B-4C97-8466-99146A074701}" dt="2023-02-08T20:18:12.343" v="30" actId="20577"/>
          <ac:spMkLst>
            <pc:docMk/>
            <pc:sldMk cId="151334412" sldId="816"/>
            <ac:spMk id="2" creationId="{00000000-0000-0000-0000-000000000000}"/>
          </ac:spMkLst>
        </pc:spChg>
        <pc:spChg chg="mod">
          <ac:chgData name="Anne Gillies" userId="tRGkHLAFSdKCCtp7Ae5fE0YR76pYi2VMkEjjc5PJRp0=" providerId="None" clId="Web-{899481AA-354B-4C97-8466-99146A074701}" dt="2023-02-08T20:13:13.629" v="11" actId="20577"/>
          <ac:spMkLst>
            <pc:docMk/>
            <pc:sldMk cId="151334412" sldId="816"/>
            <ac:spMk id="7" creationId="{00000000-0000-0000-0000-000000000000}"/>
          </ac:spMkLst>
        </pc:spChg>
      </pc:sldChg>
      <pc:sldChg chg="delSp modSp">
        <pc:chgData name="Anne Gillies" userId="tRGkHLAFSdKCCtp7Ae5fE0YR76pYi2VMkEjjc5PJRp0=" providerId="None" clId="Web-{899481AA-354B-4C97-8466-99146A074701}" dt="2023-02-08T20:24:03.325" v="78" actId="20577"/>
        <pc:sldMkLst>
          <pc:docMk/>
          <pc:sldMk cId="2671728707" sldId="817"/>
        </pc:sldMkLst>
        <pc:spChg chg="mod">
          <ac:chgData name="Anne Gillies" userId="tRGkHLAFSdKCCtp7Ae5fE0YR76pYi2VMkEjjc5PJRp0=" providerId="None" clId="Web-{899481AA-354B-4C97-8466-99146A074701}" dt="2023-02-08T20:24:03.325" v="78" actId="20577"/>
          <ac:spMkLst>
            <pc:docMk/>
            <pc:sldMk cId="2671728707" sldId="817"/>
            <ac:spMk id="2" creationId="{00000000-0000-0000-0000-000000000000}"/>
          </ac:spMkLst>
        </pc:spChg>
        <pc:spChg chg="mod">
          <ac:chgData name="Anne Gillies" userId="tRGkHLAFSdKCCtp7Ae5fE0YR76pYi2VMkEjjc5PJRp0=" providerId="None" clId="Web-{899481AA-354B-4C97-8466-99146A074701}" dt="2023-02-08T20:20:11.067" v="46" actId="20577"/>
          <ac:spMkLst>
            <pc:docMk/>
            <pc:sldMk cId="2671728707" sldId="817"/>
            <ac:spMk id="3" creationId="{00000000-0000-0000-0000-000000000000}"/>
          </ac:spMkLst>
        </pc:spChg>
        <pc:picChg chg="del">
          <ac:chgData name="Anne Gillies" userId="tRGkHLAFSdKCCtp7Ae5fE0YR76pYi2VMkEjjc5PJRp0=" providerId="None" clId="Web-{899481AA-354B-4C97-8466-99146A074701}" dt="2023-02-08T20:19:50.706" v="39"/>
          <ac:picMkLst>
            <pc:docMk/>
            <pc:sldMk cId="2671728707" sldId="817"/>
            <ac:picMk id="5" creationId="{00000000-0000-0000-0000-000000000000}"/>
          </ac:picMkLst>
        </pc:picChg>
        <pc:picChg chg="mod">
          <ac:chgData name="Anne Gillies" userId="tRGkHLAFSdKCCtp7Ae5fE0YR76pYi2VMkEjjc5PJRp0=" providerId="None" clId="Web-{899481AA-354B-4C97-8466-99146A074701}" dt="2023-02-08T20:20:26.208" v="47" actId="1076"/>
          <ac:picMkLst>
            <pc:docMk/>
            <pc:sldMk cId="2671728707" sldId="817"/>
            <ac:picMk id="13" creationId="{00000000-0000-0000-0000-000000000000}"/>
          </ac:picMkLst>
        </pc:picChg>
      </pc:sldChg>
    </pc:docChg>
  </pc:docChgLst>
  <pc:docChgLst>
    <pc:chgData name="Angela Williamson" userId="nCGUFqJ+fB27d3tTDo8GWGRriSLKJYcThCWS6trkjHw=" providerId="None" clId="Web-{DA8CB5C9-2AD4-42E8-9D09-C7EB896D0BB8}"/>
    <pc:docChg chg="modSld">
      <pc:chgData name="Angela Williamson" userId="nCGUFqJ+fB27d3tTDo8GWGRriSLKJYcThCWS6trkjHw=" providerId="None" clId="Web-{DA8CB5C9-2AD4-42E8-9D09-C7EB896D0BB8}" dt="2023-04-13T23:59:10.642" v="3" actId="20577"/>
      <pc:docMkLst>
        <pc:docMk/>
      </pc:docMkLst>
      <pc:sldChg chg="modSp">
        <pc:chgData name="Angela Williamson" userId="nCGUFqJ+fB27d3tTDo8GWGRriSLKJYcThCWS6trkjHw=" providerId="None" clId="Web-{DA8CB5C9-2AD4-42E8-9D09-C7EB896D0BB8}" dt="2023-04-13T23:59:10.642" v="3" actId="20577"/>
        <pc:sldMkLst>
          <pc:docMk/>
          <pc:sldMk cId="2755651170" sldId="850"/>
        </pc:sldMkLst>
        <pc:spChg chg="mod">
          <ac:chgData name="Angela Williamson" userId="nCGUFqJ+fB27d3tTDo8GWGRriSLKJYcThCWS6trkjHw=" providerId="None" clId="Web-{DA8CB5C9-2AD4-42E8-9D09-C7EB896D0BB8}" dt="2023-04-13T23:59:10.642" v="3" actId="20577"/>
          <ac:spMkLst>
            <pc:docMk/>
            <pc:sldMk cId="2755651170" sldId="850"/>
            <ac:spMk id="3" creationId="{CC93A5BC-AEA0-1DD8-1B1F-780734CE43AE}"/>
          </ac:spMkLst>
        </pc:spChg>
      </pc:sldChg>
    </pc:docChg>
  </pc:docChgLst>
  <pc:docChgLst>
    <pc:chgData name="Bonny Ray" userId="PSp7397cOgA9gTky2a/UgzzujYQibqGPzpR/QmEoxhg=" providerId="None" clId="Web-{631AD913-CE6C-4A60-89EB-C89EB68A8186}"/>
    <pc:docChg chg="modSld">
      <pc:chgData name="Bonny Ray" userId="PSp7397cOgA9gTky2a/UgzzujYQibqGPzpR/QmEoxhg=" providerId="None" clId="Web-{631AD913-CE6C-4A60-89EB-C89EB68A8186}" dt="2023-02-10T17:57:16.522" v="25" actId="20577"/>
      <pc:docMkLst>
        <pc:docMk/>
      </pc:docMkLst>
      <pc:sldChg chg="modSp">
        <pc:chgData name="Bonny Ray" userId="PSp7397cOgA9gTky2a/UgzzujYQibqGPzpR/QmEoxhg=" providerId="None" clId="Web-{631AD913-CE6C-4A60-89EB-C89EB68A8186}" dt="2023-02-10T17:57:16.522" v="25" actId="20577"/>
        <pc:sldMkLst>
          <pc:docMk/>
          <pc:sldMk cId="2209272267" sldId="319"/>
        </pc:sldMkLst>
        <pc:spChg chg="mod">
          <ac:chgData name="Bonny Ray" userId="PSp7397cOgA9gTky2a/UgzzujYQibqGPzpR/QmEoxhg=" providerId="None" clId="Web-{631AD913-CE6C-4A60-89EB-C89EB68A8186}" dt="2023-02-10T17:57:16.522" v="25" actId="20577"/>
          <ac:spMkLst>
            <pc:docMk/>
            <pc:sldMk cId="2209272267" sldId="319"/>
            <ac:spMk id="4" creationId="{13923E9E-B63C-E87E-A001-0A00AA0D2A77}"/>
          </ac:spMkLst>
        </pc:spChg>
      </pc:sldChg>
    </pc:docChg>
  </pc:docChgLst>
  <pc:docChgLst>
    <pc:chgData name="Rachel Forslund" userId="MajJ8YA/Taw6h5WgUhpPVm5cBr3V2YBdiXmNb/XGtuM=" providerId="None" clId="Web-{2D24031C-C52F-4DDE-8923-496F9D8EAD4A}"/>
    <pc:docChg chg="modSld">
      <pc:chgData name="Rachel Forslund" userId="MajJ8YA/Taw6h5WgUhpPVm5cBr3V2YBdiXmNb/XGtuM=" providerId="None" clId="Web-{2D24031C-C52F-4DDE-8923-496F9D8EAD4A}" dt="2023-03-24T15:36:41.012" v="113" actId="20577"/>
      <pc:docMkLst>
        <pc:docMk/>
      </pc:docMkLst>
      <pc:sldChg chg="modSp">
        <pc:chgData name="Rachel Forslund" userId="MajJ8YA/Taw6h5WgUhpPVm5cBr3V2YBdiXmNb/XGtuM=" providerId="None" clId="Web-{2D24031C-C52F-4DDE-8923-496F9D8EAD4A}" dt="2023-03-24T15:36:41.012" v="113" actId="20577"/>
        <pc:sldMkLst>
          <pc:docMk/>
          <pc:sldMk cId="3572525539" sldId="849"/>
        </pc:sldMkLst>
        <pc:spChg chg="mod">
          <ac:chgData name="Rachel Forslund" userId="MajJ8YA/Taw6h5WgUhpPVm5cBr3V2YBdiXmNb/XGtuM=" providerId="None" clId="Web-{2D24031C-C52F-4DDE-8923-496F9D8EAD4A}" dt="2023-03-24T15:36:41.012" v="113" actId="20577"/>
          <ac:spMkLst>
            <pc:docMk/>
            <pc:sldMk cId="3572525539" sldId="849"/>
            <ac:spMk id="3" creationId="{CC93A5BC-AEA0-1DD8-1B1F-780734CE43AE}"/>
          </ac:spMkLst>
        </pc:spChg>
      </pc:sldChg>
    </pc:docChg>
  </pc:docChgLst>
  <pc:docChgLst>
    <pc:chgData name="Christina Schaaf" userId="43x+tH3yAH2czGWYcIS4/sr4PEnLz3tek7uPcgYlI8E=" providerId="None" clId="Web-{FE2FB627-5C23-4BDF-9AAC-979F778DB444}"/>
    <pc:docChg chg="addSld modSld">
      <pc:chgData name="Christina Schaaf" userId="43x+tH3yAH2czGWYcIS4/sr4PEnLz3tek7uPcgYlI8E=" providerId="None" clId="Web-{FE2FB627-5C23-4BDF-9AAC-979F778DB444}" dt="2023-03-09T21:10:25.737" v="152" actId="20577"/>
      <pc:docMkLst>
        <pc:docMk/>
      </pc:docMkLst>
      <pc:sldChg chg="modSp">
        <pc:chgData name="Christina Schaaf" userId="43x+tH3yAH2czGWYcIS4/sr4PEnLz3tek7uPcgYlI8E=" providerId="None" clId="Web-{FE2FB627-5C23-4BDF-9AAC-979F778DB444}" dt="2023-03-09T21:07:04.450" v="13" actId="20577"/>
        <pc:sldMkLst>
          <pc:docMk/>
          <pc:sldMk cId="3676629879" sldId="847"/>
        </pc:sldMkLst>
        <pc:spChg chg="mod">
          <ac:chgData name="Christina Schaaf" userId="43x+tH3yAH2czGWYcIS4/sr4PEnLz3tek7uPcgYlI8E=" providerId="None" clId="Web-{FE2FB627-5C23-4BDF-9AAC-979F778DB444}" dt="2023-03-09T21:06:34.778" v="8" actId="20577"/>
          <ac:spMkLst>
            <pc:docMk/>
            <pc:sldMk cId="3676629879" sldId="847"/>
            <ac:spMk id="2" creationId="{41E150D0-8859-9053-A52B-498DECD680F7}"/>
          </ac:spMkLst>
        </pc:spChg>
        <pc:spChg chg="mod">
          <ac:chgData name="Christina Schaaf" userId="43x+tH3yAH2czGWYcIS4/sr4PEnLz3tek7uPcgYlI8E=" providerId="None" clId="Web-{FE2FB627-5C23-4BDF-9AAC-979F778DB444}" dt="2023-03-09T21:07:04.450" v="13" actId="20577"/>
          <ac:spMkLst>
            <pc:docMk/>
            <pc:sldMk cId="3676629879" sldId="847"/>
            <ac:spMk id="4" creationId="{ADBA271B-E260-50A2-8259-78A32BAB9FD2}"/>
          </ac:spMkLst>
        </pc:spChg>
      </pc:sldChg>
      <pc:sldChg chg="modSp new">
        <pc:chgData name="Christina Schaaf" userId="43x+tH3yAH2czGWYcIS4/sr4PEnLz3tek7uPcgYlI8E=" providerId="None" clId="Web-{FE2FB627-5C23-4BDF-9AAC-979F778DB444}" dt="2023-03-09T21:10:25.737" v="152" actId="20577"/>
        <pc:sldMkLst>
          <pc:docMk/>
          <pc:sldMk cId="770961719" sldId="848"/>
        </pc:sldMkLst>
        <pc:spChg chg="mod">
          <ac:chgData name="Christina Schaaf" userId="43x+tH3yAH2czGWYcIS4/sr4PEnLz3tek7uPcgYlI8E=" providerId="None" clId="Web-{FE2FB627-5C23-4BDF-9AAC-979F778DB444}" dt="2023-03-09T21:08:06.733" v="49" actId="20577"/>
          <ac:spMkLst>
            <pc:docMk/>
            <pc:sldMk cId="770961719" sldId="848"/>
            <ac:spMk id="2" creationId="{1C15BD54-B82D-6BB5-DFF4-9E5174F4C67A}"/>
          </ac:spMkLst>
        </pc:spChg>
        <pc:spChg chg="mod">
          <ac:chgData name="Christina Schaaf" userId="43x+tH3yAH2czGWYcIS4/sr4PEnLz3tek7uPcgYlI8E=" providerId="None" clId="Web-{FE2FB627-5C23-4BDF-9AAC-979F778DB444}" dt="2023-03-09T21:10:25.737" v="152" actId="20577"/>
          <ac:spMkLst>
            <pc:docMk/>
            <pc:sldMk cId="770961719" sldId="848"/>
            <ac:spMk id="4" creationId="{FAFD832C-3FC5-CCA7-44D7-8F1EF45571DC}"/>
          </ac:spMkLst>
        </pc:spChg>
      </pc:sldChg>
    </pc:docChg>
  </pc:docChgLst>
  <pc:docChgLst>
    <pc:chgData name="Anne Gillies" userId="tRGkHLAFSdKCCtp7Ae5fE0YR76pYi2VMkEjjc5PJRp0=" providerId="None" clId="Web-{28C7EA1B-B89D-479F-A8CE-8891E7015E6F}"/>
    <pc:docChg chg="modSld">
      <pc:chgData name="Anne Gillies" userId="tRGkHLAFSdKCCtp7Ae5fE0YR76pYi2VMkEjjc5PJRp0=" providerId="None" clId="Web-{28C7EA1B-B89D-479F-A8CE-8891E7015E6F}" dt="2023-02-08T20:40:22.403" v="4" actId="14100"/>
      <pc:docMkLst>
        <pc:docMk/>
      </pc:docMkLst>
      <pc:sldChg chg="modSp">
        <pc:chgData name="Anne Gillies" userId="tRGkHLAFSdKCCtp7Ae5fE0YR76pYi2VMkEjjc5PJRp0=" providerId="None" clId="Web-{28C7EA1B-B89D-479F-A8CE-8891E7015E6F}" dt="2023-02-08T20:40:22.403" v="4" actId="14100"/>
        <pc:sldMkLst>
          <pc:docMk/>
          <pc:sldMk cId="514363776" sldId="809"/>
        </pc:sldMkLst>
        <pc:spChg chg="mod">
          <ac:chgData name="Anne Gillies" userId="tRGkHLAFSdKCCtp7Ae5fE0YR76pYi2VMkEjjc5PJRp0=" providerId="None" clId="Web-{28C7EA1B-B89D-479F-A8CE-8891E7015E6F}" dt="2023-02-08T20:40:22.403" v="4" actId="14100"/>
          <ac:spMkLst>
            <pc:docMk/>
            <pc:sldMk cId="514363776" sldId="809"/>
            <ac:spMk id="3" creationId="{3C030178-EB2F-0809-F1CD-77BF90B2B495}"/>
          </ac:spMkLst>
        </pc:spChg>
      </pc:sldChg>
    </pc:docChg>
  </pc:docChgLst>
  <pc:docChgLst>
    <pc:chgData name="Jessica Dalziel" userId="T38vm3RMaWQx8N8gHA7xWdNp8k3XwSHQAhm3dQnx1NE=" providerId="None" clId="Web-{DD544CA9-753C-4B25-A08D-B867B57EBE9E}"/>
    <pc:docChg chg="addSld modSld">
      <pc:chgData name="Jessica Dalziel" userId="T38vm3RMaWQx8N8gHA7xWdNp8k3XwSHQAhm3dQnx1NE=" providerId="None" clId="Web-{DD544CA9-753C-4B25-A08D-B867B57EBE9E}" dt="2023-02-27T20:37:32.709" v="66" actId="20577"/>
      <pc:docMkLst>
        <pc:docMk/>
      </pc:docMkLst>
      <pc:sldChg chg="modSp">
        <pc:chgData name="Jessica Dalziel" userId="T38vm3RMaWQx8N8gHA7xWdNp8k3XwSHQAhm3dQnx1NE=" providerId="None" clId="Web-{DD544CA9-753C-4B25-A08D-B867B57EBE9E}" dt="2023-02-27T20:36:06.504" v="10" actId="20577"/>
        <pc:sldMkLst>
          <pc:docMk/>
          <pc:sldMk cId="1781431270" sldId="304"/>
        </pc:sldMkLst>
        <pc:spChg chg="mod">
          <ac:chgData name="Jessica Dalziel" userId="T38vm3RMaWQx8N8gHA7xWdNp8k3XwSHQAhm3dQnx1NE=" providerId="None" clId="Web-{DD544CA9-753C-4B25-A08D-B867B57EBE9E}" dt="2023-02-27T20:36:06.504" v="10" actId="20577"/>
          <ac:spMkLst>
            <pc:docMk/>
            <pc:sldMk cId="1781431270" sldId="304"/>
            <ac:spMk id="7" creationId="{A21FA1C9-05BA-F82A-1954-9A2AD92B08C3}"/>
          </ac:spMkLst>
        </pc:spChg>
      </pc:sldChg>
      <pc:sldChg chg="modSp new">
        <pc:chgData name="Jessica Dalziel" userId="T38vm3RMaWQx8N8gHA7xWdNp8k3XwSHQAhm3dQnx1NE=" providerId="None" clId="Web-{DD544CA9-753C-4B25-A08D-B867B57EBE9E}" dt="2023-02-27T20:37:32.709" v="66" actId="20577"/>
        <pc:sldMkLst>
          <pc:docMk/>
          <pc:sldMk cId="986242159" sldId="826"/>
        </pc:sldMkLst>
        <pc:spChg chg="mod">
          <ac:chgData name="Jessica Dalziel" userId="T38vm3RMaWQx8N8gHA7xWdNp8k3XwSHQAhm3dQnx1NE=" providerId="None" clId="Web-{DD544CA9-753C-4B25-A08D-B867B57EBE9E}" dt="2023-02-27T20:36:31.786" v="41" actId="20577"/>
          <ac:spMkLst>
            <pc:docMk/>
            <pc:sldMk cId="986242159" sldId="826"/>
            <ac:spMk id="2" creationId="{988EAA0F-158B-B6D2-3B4F-C80BD371483C}"/>
          </ac:spMkLst>
        </pc:spChg>
        <pc:spChg chg="mod">
          <ac:chgData name="Jessica Dalziel" userId="T38vm3RMaWQx8N8gHA7xWdNp8k3XwSHQAhm3dQnx1NE=" providerId="None" clId="Web-{DD544CA9-753C-4B25-A08D-B867B57EBE9E}" dt="2023-02-27T20:37:32.709" v="66" actId="20577"/>
          <ac:spMkLst>
            <pc:docMk/>
            <pc:sldMk cId="986242159" sldId="826"/>
            <ac:spMk id="4" creationId="{C8EE5A41-2405-E126-346A-E10CFB5231F0}"/>
          </ac:spMkLst>
        </pc:spChg>
      </pc:sldChg>
    </pc:docChg>
  </pc:docChgLst>
  <pc:docChgLst>
    <pc:chgData name="Steve Nash" userId="QTaSAeA6fbQ7upj1x54N19IwVRZhk2uKCpcj1x9J8+I=" providerId="None" clId="Web-{58306834-74DA-4587-ADBA-C7B9BE82E47E}"/>
    <pc:docChg chg="modSld">
      <pc:chgData name="Steve Nash" userId="QTaSAeA6fbQ7upj1x54N19IwVRZhk2uKCpcj1x9J8+I=" providerId="None" clId="Web-{58306834-74DA-4587-ADBA-C7B9BE82E47E}" dt="2023-05-30T23:18:57.432" v="106" actId="20577"/>
      <pc:docMkLst>
        <pc:docMk/>
      </pc:docMkLst>
      <pc:sldChg chg="addSp modSp">
        <pc:chgData name="Steve Nash" userId="QTaSAeA6fbQ7upj1x54N19IwVRZhk2uKCpcj1x9J8+I=" providerId="None" clId="Web-{58306834-74DA-4587-ADBA-C7B9BE82E47E}" dt="2023-05-30T23:18:57.432" v="106" actId="20577"/>
        <pc:sldMkLst>
          <pc:docMk/>
          <pc:sldMk cId="2925632693" sldId="853"/>
        </pc:sldMkLst>
        <pc:spChg chg="mod">
          <ac:chgData name="Steve Nash" userId="QTaSAeA6fbQ7upj1x54N19IwVRZhk2uKCpcj1x9J8+I=" providerId="None" clId="Web-{58306834-74DA-4587-ADBA-C7B9BE82E47E}" dt="2023-05-30T23:17:57.709" v="77" actId="20577"/>
          <ac:spMkLst>
            <pc:docMk/>
            <pc:sldMk cId="2925632693" sldId="853"/>
            <ac:spMk id="2" creationId="{1C15BD54-B82D-6BB5-DFF4-9E5174F4C67A}"/>
          </ac:spMkLst>
        </pc:spChg>
        <pc:spChg chg="mod">
          <ac:chgData name="Steve Nash" userId="QTaSAeA6fbQ7upj1x54N19IwVRZhk2uKCpcj1x9J8+I=" providerId="None" clId="Web-{58306834-74DA-4587-ADBA-C7B9BE82E47E}" dt="2023-05-30T23:18:08.069" v="80" actId="20577"/>
          <ac:spMkLst>
            <pc:docMk/>
            <pc:sldMk cId="2925632693" sldId="853"/>
            <ac:spMk id="3" creationId="{CC93A5BC-AEA0-1DD8-1B1F-780734CE43AE}"/>
          </ac:spMkLst>
        </pc:spChg>
        <pc:spChg chg="add mod">
          <ac:chgData name="Steve Nash" userId="QTaSAeA6fbQ7upj1x54N19IwVRZhk2uKCpcj1x9J8+I=" providerId="None" clId="Web-{58306834-74DA-4587-ADBA-C7B9BE82E47E}" dt="2023-05-30T23:18:57.432" v="106" actId="20577"/>
          <ac:spMkLst>
            <pc:docMk/>
            <pc:sldMk cId="2925632693" sldId="853"/>
            <ac:spMk id="4" creationId="{75DDAA4D-BB3B-014C-E911-E66C8492E638}"/>
          </ac:spMkLst>
        </pc:spChg>
      </pc:sldChg>
    </pc:docChg>
  </pc:docChgLst>
  <pc:docChgLst>
    <pc:chgData name="Christina Schaaf" userId="43x+tH3yAH2czGWYcIS4/sr4PEnLz3tek7uPcgYlI8E=" providerId="None" clId="Web-{F4F8E35E-8AC0-4E3D-A1BC-FB25C1620B6A}"/>
    <pc:docChg chg="addSld modSld">
      <pc:chgData name="Christina Schaaf" userId="43x+tH3yAH2czGWYcIS4/sr4PEnLz3tek7uPcgYlI8E=" providerId="None" clId="Web-{F4F8E35E-8AC0-4E3D-A1BC-FB25C1620B6A}" dt="2023-03-10T17:05:16.087" v="67" actId="20577"/>
      <pc:docMkLst>
        <pc:docMk/>
      </pc:docMkLst>
      <pc:sldChg chg="addSp modSp new mod modClrScheme chgLayout">
        <pc:chgData name="Christina Schaaf" userId="43x+tH3yAH2czGWYcIS4/sr4PEnLz3tek7uPcgYlI8E=" providerId="None" clId="Web-{F4F8E35E-8AC0-4E3D-A1BC-FB25C1620B6A}" dt="2023-03-10T17:05:16.087" v="67" actId="20577"/>
        <pc:sldMkLst>
          <pc:docMk/>
          <pc:sldMk cId="1972752736" sldId="849"/>
        </pc:sldMkLst>
        <pc:spChg chg="mod ord">
          <ac:chgData name="Christina Schaaf" userId="43x+tH3yAH2czGWYcIS4/sr4PEnLz3tek7uPcgYlI8E=" providerId="None" clId="Web-{F4F8E35E-8AC0-4E3D-A1BC-FB25C1620B6A}" dt="2023-03-10T17:04:56.383" v="65"/>
          <ac:spMkLst>
            <pc:docMk/>
            <pc:sldMk cId="1972752736" sldId="849"/>
            <ac:spMk id="2" creationId="{C46EC303-C11E-A8DA-8061-66015A63A4AF}"/>
          </ac:spMkLst>
        </pc:spChg>
        <pc:spChg chg="mod ord">
          <ac:chgData name="Christina Schaaf" userId="43x+tH3yAH2czGWYcIS4/sr4PEnLz3tek7uPcgYlI8E=" providerId="None" clId="Web-{F4F8E35E-8AC0-4E3D-A1BC-FB25C1620B6A}" dt="2023-03-10T17:04:56.383" v="65"/>
          <ac:spMkLst>
            <pc:docMk/>
            <pc:sldMk cId="1972752736" sldId="849"/>
            <ac:spMk id="3" creationId="{A8709115-3EFA-BD39-F465-82BA7091E79E}"/>
          </ac:spMkLst>
        </pc:spChg>
        <pc:spChg chg="mod ord">
          <ac:chgData name="Christina Schaaf" userId="43x+tH3yAH2czGWYcIS4/sr4PEnLz3tek7uPcgYlI8E=" providerId="None" clId="Web-{F4F8E35E-8AC0-4E3D-A1BC-FB25C1620B6A}" dt="2023-03-10T17:05:16.087" v="67" actId="20577"/>
          <ac:spMkLst>
            <pc:docMk/>
            <pc:sldMk cId="1972752736" sldId="849"/>
            <ac:spMk id="4" creationId="{A52BAEC4-6EC7-01CF-72AB-C5B17BAA7D2A}"/>
          </ac:spMkLst>
        </pc:spChg>
        <pc:spChg chg="add mod ord">
          <ac:chgData name="Christina Schaaf" userId="43x+tH3yAH2czGWYcIS4/sr4PEnLz3tek7uPcgYlI8E=" providerId="None" clId="Web-{F4F8E35E-8AC0-4E3D-A1BC-FB25C1620B6A}" dt="2023-03-10T17:04:56.383" v="65"/>
          <ac:spMkLst>
            <pc:docMk/>
            <pc:sldMk cId="1972752736" sldId="849"/>
            <ac:spMk id="5" creationId="{F1AB5C6B-C72A-85B2-7CC7-A65266747D75}"/>
          </ac:spMkLst>
        </pc:spChg>
      </pc:sldChg>
    </pc:docChg>
  </pc:docChgLst>
  <pc:docChgLst>
    <pc:chgData name="Bonny Ray" userId="PSp7397cOgA9gTky2a/UgzzujYQibqGPzpR/QmEoxhg=" providerId="None" clId="Web-{1FF6E923-AF51-4C9D-BE81-75B6958CA9DB}"/>
    <pc:docChg chg="modSld">
      <pc:chgData name="Bonny Ray" userId="PSp7397cOgA9gTky2a/UgzzujYQibqGPzpR/QmEoxhg=" providerId="None" clId="Web-{1FF6E923-AF51-4C9D-BE81-75B6958CA9DB}" dt="2023-04-13T20:21:19.432" v="40" actId="20577"/>
      <pc:docMkLst>
        <pc:docMk/>
      </pc:docMkLst>
      <pc:sldChg chg="modSp">
        <pc:chgData name="Bonny Ray" userId="PSp7397cOgA9gTky2a/UgzzujYQibqGPzpR/QmEoxhg=" providerId="None" clId="Web-{1FF6E923-AF51-4C9D-BE81-75B6958CA9DB}" dt="2023-04-13T20:20:27.321" v="38" actId="20577"/>
        <pc:sldMkLst>
          <pc:docMk/>
          <pc:sldMk cId="3814658140" sldId="315"/>
        </pc:sldMkLst>
        <pc:spChg chg="mod">
          <ac:chgData name="Bonny Ray" userId="PSp7397cOgA9gTky2a/UgzzujYQibqGPzpR/QmEoxhg=" providerId="None" clId="Web-{1FF6E923-AF51-4C9D-BE81-75B6958CA9DB}" dt="2023-04-13T20:20:27.321" v="38" actId="20577"/>
          <ac:spMkLst>
            <pc:docMk/>
            <pc:sldMk cId="3814658140" sldId="315"/>
            <ac:spMk id="4" creationId="{13923E9E-B63C-E87E-A001-0A00AA0D2A77}"/>
          </ac:spMkLst>
        </pc:spChg>
      </pc:sldChg>
      <pc:sldChg chg="modSp">
        <pc:chgData name="Bonny Ray" userId="PSp7397cOgA9gTky2a/UgzzujYQibqGPzpR/QmEoxhg=" providerId="None" clId="Web-{1FF6E923-AF51-4C9D-BE81-75B6958CA9DB}" dt="2023-04-13T20:21:14.806" v="39" actId="20577"/>
        <pc:sldMkLst>
          <pc:docMk/>
          <pc:sldMk cId="2755651170" sldId="850"/>
        </pc:sldMkLst>
        <pc:spChg chg="mod">
          <ac:chgData name="Bonny Ray" userId="PSp7397cOgA9gTky2a/UgzzujYQibqGPzpR/QmEoxhg=" providerId="None" clId="Web-{1FF6E923-AF51-4C9D-BE81-75B6958CA9DB}" dt="2023-04-13T20:21:14.806" v="39" actId="20577"/>
          <ac:spMkLst>
            <pc:docMk/>
            <pc:sldMk cId="2755651170" sldId="850"/>
            <ac:spMk id="2" creationId="{1C15BD54-B82D-6BB5-DFF4-9E5174F4C67A}"/>
          </ac:spMkLst>
        </pc:spChg>
      </pc:sldChg>
      <pc:sldChg chg="modSp">
        <pc:chgData name="Bonny Ray" userId="PSp7397cOgA9gTky2a/UgzzujYQibqGPzpR/QmEoxhg=" providerId="None" clId="Web-{1FF6E923-AF51-4C9D-BE81-75B6958CA9DB}" dt="2023-04-13T20:21:19.432" v="40" actId="20577"/>
        <pc:sldMkLst>
          <pc:docMk/>
          <pc:sldMk cId="3545986003" sldId="851"/>
        </pc:sldMkLst>
        <pc:spChg chg="mod">
          <ac:chgData name="Bonny Ray" userId="PSp7397cOgA9gTky2a/UgzzujYQibqGPzpR/QmEoxhg=" providerId="None" clId="Web-{1FF6E923-AF51-4C9D-BE81-75B6958CA9DB}" dt="2023-04-13T20:21:19.432" v="40" actId="20577"/>
          <ac:spMkLst>
            <pc:docMk/>
            <pc:sldMk cId="3545986003" sldId="851"/>
            <ac:spMk id="2" creationId="{1C15BD54-B82D-6BB5-DFF4-9E5174F4C67A}"/>
          </ac:spMkLst>
        </pc:spChg>
      </pc:sldChg>
    </pc:docChg>
  </pc:docChgLst>
  <pc:docChgLst>
    <pc:chgData name="Angela Williamson" userId="nCGUFqJ+fB27d3tTDo8GWGRriSLKJYcThCWS6trkjHw=" providerId="None" clId="Web-{BEFA222B-6F39-48D9-9911-037EAD7ACE8B}"/>
    <pc:docChg chg="addSld delSld modSld">
      <pc:chgData name="Angela Williamson" userId="nCGUFqJ+fB27d3tTDo8GWGRriSLKJYcThCWS6trkjHw=" providerId="None" clId="Web-{BEFA222B-6F39-48D9-9911-037EAD7ACE8B}" dt="2023-02-26T19:51:48.791" v="745" actId="20577"/>
      <pc:docMkLst>
        <pc:docMk/>
      </pc:docMkLst>
      <pc:sldChg chg="modSp">
        <pc:chgData name="Angela Williamson" userId="nCGUFqJ+fB27d3tTDo8GWGRriSLKJYcThCWS6trkjHw=" providerId="None" clId="Web-{BEFA222B-6F39-48D9-9911-037EAD7ACE8B}" dt="2023-02-26T19:51:48.791" v="745" actId="20577"/>
        <pc:sldMkLst>
          <pc:docMk/>
          <pc:sldMk cId="1946458190" sldId="818"/>
        </pc:sldMkLst>
        <pc:spChg chg="mod">
          <ac:chgData name="Angela Williamson" userId="nCGUFqJ+fB27d3tTDo8GWGRriSLKJYcThCWS6trkjHw=" providerId="None" clId="Web-{BEFA222B-6F39-48D9-9911-037EAD7ACE8B}" dt="2023-02-26T19:51:48.791" v="745" actId="20577"/>
          <ac:spMkLst>
            <pc:docMk/>
            <pc:sldMk cId="1946458190" sldId="818"/>
            <ac:spMk id="3" creationId="{00000000-0000-0000-0000-000000000000}"/>
          </ac:spMkLst>
        </pc:spChg>
        <pc:picChg chg="mod">
          <ac:chgData name="Angela Williamson" userId="nCGUFqJ+fB27d3tTDo8GWGRriSLKJYcThCWS6trkjHw=" providerId="None" clId="Web-{BEFA222B-6F39-48D9-9911-037EAD7ACE8B}" dt="2023-02-26T19:45:59.706" v="661"/>
          <ac:picMkLst>
            <pc:docMk/>
            <pc:sldMk cId="1946458190" sldId="818"/>
            <ac:picMk id="4" creationId="{9CEF6942-7E92-8A6E-60E7-AFB261CDD8C0}"/>
          </ac:picMkLst>
        </pc:picChg>
      </pc:sldChg>
      <pc:sldChg chg="addSp delSp modSp new">
        <pc:chgData name="Angela Williamson" userId="nCGUFqJ+fB27d3tTDo8GWGRriSLKJYcThCWS6trkjHw=" providerId="None" clId="Web-{BEFA222B-6F39-48D9-9911-037EAD7ACE8B}" dt="2023-02-26T19:47:53.911" v="682" actId="20577"/>
        <pc:sldMkLst>
          <pc:docMk/>
          <pc:sldMk cId="3184419249" sldId="822"/>
        </pc:sldMkLst>
        <pc:spChg chg="mod">
          <ac:chgData name="Angela Williamson" userId="nCGUFqJ+fB27d3tTDo8GWGRriSLKJYcThCWS6trkjHw=" providerId="None" clId="Web-{BEFA222B-6F39-48D9-9911-037EAD7ACE8B}" dt="2023-02-26T19:10:37.222" v="88" actId="20577"/>
          <ac:spMkLst>
            <pc:docMk/>
            <pc:sldMk cId="3184419249" sldId="822"/>
            <ac:spMk id="2" creationId="{86A0F495-D6D8-7603-1235-70E5BADA92B5}"/>
          </ac:spMkLst>
        </pc:spChg>
        <pc:spChg chg="del">
          <ac:chgData name="Angela Williamson" userId="nCGUFqJ+fB27d3tTDo8GWGRriSLKJYcThCWS6trkjHw=" providerId="None" clId="Web-{BEFA222B-6F39-48D9-9911-037EAD7ACE8B}" dt="2023-02-26T19:36:55.810" v="621"/>
          <ac:spMkLst>
            <pc:docMk/>
            <pc:sldMk cId="3184419249" sldId="822"/>
            <ac:spMk id="3" creationId="{A9274B6B-BCF4-3B13-9713-C73C95B53D68}"/>
          </ac:spMkLst>
        </pc:spChg>
        <pc:spChg chg="mod">
          <ac:chgData name="Angela Williamson" userId="nCGUFqJ+fB27d3tTDo8GWGRriSLKJYcThCWS6trkjHw=" providerId="None" clId="Web-{BEFA222B-6F39-48D9-9911-037EAD7ACE8B}" dt="2023-02-26T19:47:53.911" v="682" actId="20577"/>
          <ac:spMkLst>
            <pc:docMk/>
            <pc:sldMk cId="3184419249" sldId="822"/>
            <ac:spMk id="4" creationId="{7015F60D-24ED-429B-DEAD-6878C78D40F6}"/>
          </ac:spMkLst>
        </pc:spChg>
        <pc:picChg chg="add mod ord modCrop">
          <ac:chgData name="Angela Williamson" userId="nCGUFqJ+fB27d3tTDo8GWGRriSLKJYcThCWS6trkjHw=" providerId="None" clId="Web-{BEFA222B-6F39-48D9-9911-037EAD7ACE8B}" dt="2023-02-26T19:36:55.810" v="621"/>
          <ac:picMkLst>
            <pc:docMk/>
            <pc:sldMk cId="3184419249" sldId="822"/>
            <ac:picMk id="5" creationId="{4C49A746-5462-4996-03DB-20560C0972F2}"/>
          </ac:picMkLst>
        </pc:picChg>
      </pc:sldChg>
      <pc:sldChg chg="addSp delSp modSp new">
        <pc:chgData name="Angela Williamson" userId="nCGUFqJ+fB27d3tTDo8GWGRriSLKJYcThCWS6trkjHw=" providerId="None" clId="Web-{BEFA222B-6F39-48D9-9911-037EAD7ACE8B}" dt="2023-02-26T19:37:59.471" v="622"/>
        <pc:sldMkLst>
          <pc:docMk/>
          <pc:sldMk cId="3344598579" sldId="823"/>
        </pc:sldMkLst>
        <pc:spChg chg="mod">
          <ac:chgData name="Angela Williamson" userId="nCGUFqJ+fB27d3tTDo8GWGRriSLKJYcThCWS6trkjHw=" providerId="None" clId="Web-{BEFA222B-6F39-48D9-9911-037EAD7ACE8B}" dt="2023-02-26T19:18:12.607" v="372" actId="20577"/>
          <ac:spMkLst>
            <pc:docMk/>
            <pc:sldMk cId="3344598579" sldId="823"/>
            <ac:spMk id="2" creationId="{CDCD98EC-5910-854A-2849-7F012E67E7DC}"/>
          </ac:spMkLst>
        </pc:spChg>
        <pc:spChg chg="del">
          <ac:chgData name="Angela Williamson" userId="nCGUFqJ+fB27d3tTDo8GWGRriSLKJYcThCWS6trkjHw=" providerId="None" clId="Web-{BEFA222B-6F39-48D9-9911-037EAD7ACE8B}" dt="2023-02-26T19:37:59.471" v="622"/>
          <ac:spMkLst>
            <pc:docMk/>
            <pc:sldMk cId="3344598579" sldId="823"/>
            <ac:spMk id="3" creationId="{FE12D8BB-1008-D8F5-D570-0E951710FECD}"/>
          </ac:spMkLst>
        </pc:spChg>
        <pc:spChg chg="del">
          <ac:chgData name="Angela Williamson" userId="nCGUFqJ+fB27d3tTDo8GWGRriSLKJYcThCWS6trkjHw=" providerId="None" clId="Web-{BEFA222B-6F39-48D9-9911-037EAD7ACE8B}" dt="2023-02-26T19:18:23.076" v="373"/>
          <ac:spMkLst>
            <pc:docMk/>
            <pc:sldMk cId="3344598579" sldId="823"/>
            <ac:spMk id="4" creationId="{69155AD8-CD83-CCF7-B427-194FE7CFBA46}"/>
          </ac:spMkLst>
        </pc:spChg>
        <pc:spChg chg="add mod">
          <ac:chgData name="Angela Williamson" userId="nCGUFqJ+fB27d3tTDo8GWGRriSLKJYcThCWS6trkjHw=" providerId="None" clId="Web-{BEFA222B-6F39-48D9-9911-037EAD7ACE8B}" dt="2023-02-26T19:21:42.696" v="442" actId="20577"/>
          <ac:spMkLst>
            <pc:docMk/>
            <pc:sldMk cId="3344598579" sldId="823"/>
            <ac:spMk id="6" creationId="{EC4B423A-CF58-9655-2905-F855EA0696A3}"/>
          </ac:spMkLst>
        </pc:spChg>
        <pc:picChg chg="add mod ord">
          <ac:chgData name="Angela Williamson" userId="nCGUFqJ+fB27d3tTDo8GWGRriSLKJYcThCWS6trkjHw=" providerId="None" clId="Web-{BEFA222B-6F39-48D9-9911-037EAD7ACE8B}" dt="2023-02-26T19:19:05.552" v="377"/>
          <ac:picMkLst>
            <pc:docMk/>
            <pc:sldMk cId="3344598579" sldId="823"/>
            <ac:picMk id="5" creationId="{BCF7C803-CB6C-DBFD-7265-706DEEDE518E}"/>
          </ac:picMkLst>
        </pc:picChg>
        <pc:picChg chg="add mod ord modCrop">
          <ac:chgData name="Angela Williamson" userId="nCGUFqJ+fB27d3tTDo8GWGRriSLKJYcThCWS6trkjHw=" providerId="None" clId="Web-{BEFA222B-6F39-48D9-9911-037EAD7ACE8B}" dt="2023-02-26T19:37:59.471" v="622"/>
          <ac:picMkLst>
            <pc:docMk/>
            <pc:sldMk cId="3344598579" sldId="823"/>
            <ac:picMk id="7" creationId="{50373303-12BC-4BED-D83C-60FDE16EA523}"/>
          </ac:picMkLst>
        </pc:picChg>
      </pc:sldChg>
      <pc:sldChg chg="addSp delSp modSp new mod modClrScheme chgLayout">
        <pc:chgData name="Angela Williamson" userId="nCGUFqJ+fB27d3tTDo8GWGRriSLKJYcThCWS6trkjHw=" providerId="None" clId="Web-{BEFA222B-6F39-48D9-9911-037EAD7ACE8B}" dt="2023-02-26T19:45:06.345" v="659" actId="1076"/>
        <pc:sldMkLst>
          <pc:docMk/>
          <pc:sldMk cId="1360214797" sldId="824"/>
        </pc:sldMkLst>
        <pc:spChg chg="mod ord">
          <ac:chgData name="Angela Williamson" userId="nCGUFqJ+fB27d3tTDo8GWGRriSLKJYcThCWS6trkjHw=" providerId="None" clId="Web-{BEFA222B-6F39-48D9-9911-037EAD7ACE8B}" dt="2023-02-26T19:43:00.921" v="640"/>
          <ac:spMkLst>
            <pc:docMk/>
            <pc:sldMk cId="1360214797" sldId="824"/>
            <ac:spMk id="2" creationId="{E56D42FD-23FC-5C34-A726-EEAC754DA54F}"/>
          </ac:spMkLst>
        </pc:spChg>
        <pc:spChg chg="add del">
          <ac:chgData name="Angela Williamson" userId="nCGUFqJ+fB27d3tTDo8GWGRriSLKJYcThCWS6trkjHw=" providerId="None" clId="Web-{BEFA222B-6F39-48D9-9911-037EAD7ACE8B}" dt="2023-02-26T19:39:42.506" v="623"/>
          <ac:spMkLst>
            <pc:docMk/>
            <pc:sldMk cId="1360214797" sldId="824"/>
            <ac:spMk id="3" creationId="{7C501047-B60A-5DEC-5ED8-1249B8DD835A}"/>
          </ac:spMkLst>
        </pc:spChg>
        <pc:spChg chg="add del mod">
          <ac:chgData name="Angela Williamson" userId="nCGUFqJ+fB27d3tTDo8GWGRriSLKJYcThCWS6trkjHw=" providerId="None" clId="Web-{BEFA222B-6F39-48D9-9911-037EAD7ACE8B}" dt="2023-02-26T19:40:36.335" v="624"/>
          <ac:spMkLst>
            <pc:docMk/>
            <pc:sldMk cId="1360214797" sldId="824"/>
            <ac:spMk id="4" creationId="{FF8EFDF7-83FC-9FD1-EB27-F1907DD113C5}"/>
          </ac:spMkLst>
        </pc:spChg>
        <pc:spChg chg="add del mod">
          <ac:chgData name="Angela Williamson" userId="nCGUFqJ+fB27d3tTDo8GWGRriSLKJYcThCWS6trkjHw=" providerId="None" clId="Web-{BEFA222B-6F39-48D9-9911-037EAD7ACE8B}" dt="2023-02-26T19:31:12.927" v="598"/>
          <ac:spMkLst>
            <pc:docMk/>
            <pc:sldMk cId="1360214797" sldId="824"/>
            <ac:spMk id="11" creationId="{DA6B5F70-E2C8-B443-DFD4-64AE04FC3423}"/>
          </ac:spMkLst>
        </pc:spChg>
        <pc:spChg chg="add del mod">
          <ac:chgData name="Angela Williamson" userId="nCGUFqJ+fB27d3tTDo8GWGRriSLKJYcThCWS6trkjHw=" providerId="None" clId="Web-{BEFA222B-6F39-48D9-9911-037EAD7ACE8B}" dt="2023-02-26T19:31:41.115" v="606"/>
          <ac:spMkLst>
            <pc:docMk/>
            <pc:sldMk cId="1360214797" sldId="824"/>
            <ac:spMk id="14" creationId="{DBC245BD-5373-C1C7-276B-C1F5FC519441}"/>
          </ac:spMkLst>
        </pc:spChg>
        <pc:spChg chg="add del mod ord">
          <ac:chgData name="Angela Williamson" userId="nCGUFqJ+fB27d3tTDo8GWGRriSLKJYcThCWS6trkjHw=" providerId="None" clId="Web-{BEFA222B-6F39-48D9-9911-037EAD7ACE8B}" dt="2023-02-26T19:41:24.137" v="628"/>
          <ac:spMkLst>
            <pc:docMk/>
            <pc:sldMk cId="1360214797" sldId="824"/>
            <ac:spMk id="25" creationId="{D62D7693-B6F2-094B-BD0C-EBCE4A6F11D6}"/>
          </ac:spMkLst>
        </pc:spChg>
        <pc:spChg chg="add del mod ord">
          <ac:chgData name="Angela Williamson" userId="nCGUFqJ+fB27d3tTDo8GWGRriSLKJYcThCWS6trkjHw=" providerId="None" clId="Web-{BEFA222B-6F39-48D9-9911-037EAD7ACE8B}" dt="2023-02-26T19:41:24.137" v="628"/>
          <ac:spMkLst>
            <pc:docMk/>
            <pc:sldMk cId="1360214797" sldId="824"/>
            <ac:spMk id="26" creationId="{C24938B6-96C2-7EE5-7281-6110CBBBA2E6}"/>
          </ac:spMkLst>
        </pc:spChg>
        <pc:spChg chg="add del mod ord">
          <ac:chgData name="Angela Williamson" userId="nCGUFqJ+fB27d3tTDo8GWGRriSLKJYcThCWS6trkjHw=" providerId="None" clId="Web-{BEFA222B-6F39-48D9-9911-037EAD7ACE8B}" dt="2023-02-26T19:41:24.137" v="628"/>
          <ac:spMkLst>
            <pc:docMk/>
            <pc:sldMk cId="1360214797" sldId="824"/>
            <ac:spMk id="27" creationId="{B85AC989-3F0F-5960-6740-704451275BDC}"/>
          </ac:spMkLst>
        </pc:spChg>
        <pc:spChg chg="add del mod ord">
          <ac:chgData name="Angela Williamson" userId="nCGUFqJ+fB27d3tTDo8GWGRriSLKJYcThCWS6trkjHw=" providerId="None" clId="Web-{BEFA222B-6F39-48D9-9911-037EAD7ACE8B}" dt="2023-02-26T19:41:24.137" v="628"/>
          <ac:spMkLst>
            <pc:docMk/>
            <pc:sldMk cId="1360214797" sldId="824"/>
            <ac:spMk id="28" creationId="{B0571107-A57F-8295-68F4-5DCA35D4ED68}"/>
          </ac:spMkLst>
        </pc:spChg>
        <pc:spChg chg="add del mod ord">
          <ac:chgData name="Angela Williamson" userId="nCGUFqJ+fB27d3tTDo8GWGRriSLKJYcThCWS6trkjHw=" providerId="None" clId="Web-{BEFA222B-6F39-48D9-9911-037EAD7ACE8B}" dt="2023-02-26T19:43:33.984" v="645"/>
          <ac:spMkLst>
            <pc:docMk/>
            <pc:sldMk cId="1360214797" sldId="824"/>
            <ac:spMk id="29" creationId="{855D1807-B90B-688E-5904-CF9E296B47EC}"/>
          </ac:spMkLst>
        </pc:spChg>
        <pc:spChg chg="add del mod ord">
          <ac:chgData name="Angela Williamson" userId="nCGUFqJ+fB27d3tTDo8GWGRriSLKJYcThCWS6trkjHw=" providerId="None" clId="Web-{BEFA222B-6F39-48D9-9911-037EAD7ACE8B}" dt="2023-02-26T19:43:39.375" v="646"/>
          <ac:spMkLst>
            <pc:docMk/>
            <pc:sldMk cId="1360214797" sldId="824"/>
            <ac:spMk id="30" creationId="{56278192-EE67-A2C7-99CD-9A2613FAB80A}"/>
          </ac:spMkLst>
        </pc:spChg>
        <pc:spChg chg="add del mod ord">
          <ac:chgData name="Angela Williamson" userId="nCGUFqJ+fB27d3tTDo8GWGRriSLKJYcThCWS6trkjHw=" providerId="None" clId="Web-{BEFA222B-6F39-48D9-9911-037EAD7ACE8B}" dt="2023-02-26T19:42:31.607" v="636"/>
          <ac:spMkLst>
            <pc:docMk/>
            <pc:sldMk cId="1360214797" sldId="824"/>
            <ac:spMk id="31" creationId="{506CA81F-8135-DE08-FC27-ADF383AC123F}"/>
          </ac:spMkLst>
        </pc:spChg>
        <pc:spChg chg="add del mod ord">
          <ac:chgData name="Angela Williamson" userId="nCGUFqJ+fB27d3tTDo8GWGRriSLKJYcThCWS6trkjHw=" providerId="None" clId="Web-{BEFA222B-6F39-48D9-9911-037EAD7ACE8B}" dt="2023-02-26T19:43:52.047" v="649"/>
          <ac:spMkLst>
            <pc:docMk/>
            <pc:sldMk cId="1360214797" sldId="824"/>
            <ac:spMk id="32" creationId="{90D9C179-E163-A631-BD3E-518817D8EEDC}"/>
          </ac:spMkLst>
        </pc:spChg>
        <pc:spChg chg="add del mod">
          <ac:chgData name="Angela Williamson" userId="nCGUFqJ+fB27d3tTDo8GWGRriSLKJYcThCWS6trkjHw=" providerId="None" clId="Web-{BEFA222B-6F39-48D9-9911-037EAD7ACE8B}" dt="2023-02-26T19:42:44.139" v="639"/>
          <ac:spMkLst>
            <pc:docMk/>
            <pc:sldMk cId="1360214797" sldId="824"/>
            <ac:spMk id="34" creationId="{E69633FB-E995-8BE4-0F2A-F5141B14A261}"/>
          </ac:spMkLst>
        </pc:spChg>
        <pc:spChg chg="add mod ord">
          <ac:chgData name="Angela Williamson" userId="nCGUFqJ+fB27d3tTDo8GWGRriSLKJYcThCWS6trkjHw=" providerId="None" clId="Web-{BEFA222B-6F39-48D9-9911-037EAD7ACE8B}" dt="2023-02-26T19:45:01.611" v="658" actId="14100"/>
          <ac:spMkLst>
            <pc:docMk/>
            <pc:sldMk cId="1360214797" sldId="824"/>
            <ac:spMk id="35" creationId="{953E40E6-2066-7899-CBE5-F1E1A6BFDD5C}"/>
          </ac:spMkLst>
        </pc:spChg>
        <pc:spChg chg="add del mod ord">
          <ac:chgData name="Angela Williamson" userId="nCGUFqJ+fB27d3tTDo8GWGRriSLKJYcThCWS6trkjHw=" providerId="None" clId="Web-{BEFA222B-6F39-48D9-9911-037EAD7ACE8B}" dt="2023-02-26T19:43:06.108" v="641"/>
          <ac:spMkLst>
            <pc:docMk/>
            <pc:sldMk cId="1360214797" sldId="824"/>
            <ac:spMk id="36" creationId="{2F565E86-26CF-D22A-A0B3-2D41EE856776}"/>
          </ac:spMkLst>
        </pc:spChg>
        <pc:spChg chg="add del mod ord">
          <ac:chgData name="Angela Williamson" userId="nCGUFqJ+fB27d3tTDo8GWGRriSLKJYcThCWS6trkjHw=" providerId="None" clId="Web-{BEFA222B-6F39-48D9-9911-037EAD7ACE8B}" dt="2023-02-26T19:43:29.843" v="644"/>
          <ac:spMkLst>
            <pc:docMk/>
            <pc:sldMk cId="1360214797" sldId="824"/>
            <ac:spMk id="37" creationId="{6CC5F476-9488-091B-FDA8-93150238E13A}"/>
          </ac:spMkLst>
        </pc:spChg>
        <pc:graphicFrameChg chg="add del mod modGraphic">
          <ac:chgData name="Angela Williamson" userId="nCGUFqJ+fB27d3tTDo8GWGRriSLKJYcThCWS6trkjHw=" providerId="None" clId="Web-{BEFA222B-6F39-48D9-9911-037EAD7ACE8B}" dt="2023-02-26T19:28:01.641" v="581"/>
          <ac:graphicFrameMkLst>
            <pc:docMk/>
            <pc:sldMk cId="1360214797" sldId="824"/>
            <ac:graphicFrameMk id="6" creationId="{06A6826C-BC28-D93E-8916-ACBE9C3BAADE}"/>
          </ac:graphicFrameMkLst>
        </pc:graphicFrameChg>
        <pc:graphicFrameChg chg="add del mod ord modGraphic">
          <ac:chgData name="Angela Williamson" userId="nCGUFqJ+fB27d3tTDo8GWGRriSLKJYcThCWS6trkjHw=" providerId="None" clId="Web-{BEFA222B-6F39-48D9-9911-037EAD7ACE8B}" dt="2023-02-26T19:32:28.788" v="620"/>
          <ac:graphicFrameMkLst>
            <pc:docMk/>
            <pc:sldMk cId="1360214797" sldId="824"/>
            <ac:graphicFrameMk id="16" creationId="{EB1B6415-A049-9740-BD21-382931A9246F}"/>
          </ac:graphicFrameMkLst>
        </pc:graphicFrameChg>
        <pc:picChg chg="add del mod ord modCrop">
          <ac:chgData name="Angela Williamson" userId="nCGUFqJ+fB27d3tTDo8GWGRriSLKJYcThCWS6trkjHw=" providerId="None" clId="Web-{BEFA222B-6F39-48D9-9911-037EAD7ACE8B}" dt="2023-02-26T19:29:02.721" v="583"/>
          <ac:picMkLst>
            <pc:docMk/>
            <pc:sldMk cId="1360214797" sldId="824"/>
            <ac:picMk id="7" creationId="{25F6AFC1-07AD-9FF1-AC9B-310BA679B359}"/>
          </ac:picMkLst>
        </pc:picChg>
        <pc:picChg chg="add del mod ord modCrop">
          <ac:chgData name="Angela Williamson" userId="nCGUFqJ+fB27d3tTDo8GWGRriSLKJYcThCWS6trkjHw=" providerId="None" clId="Web-{BEFA222B-6F39-48D9-9911-037EAD7ACE8B}" dt="2023-02-26T19:29:08.893" v="585"/>
          <ac:picMkLst>
            <pc:docMk/>
            <pc:sldMk cId="1360214797" sldId="824"/>
            <ac:picMk id="8" creationId="{95250677-DCB0-CF8F-D0B9-E4BCAFCA0783}"/>
          </ac:picMkLst>
        </pc:picChg>
        <pc:picChg chg="add del mod ord modCrop">
          <ac:chgData name="Angela Williamson" userId="nCGUFqJ+fB27d3tTDo8GWGRriSLKJYcThCWS6trkjHw=" providerId="None" clId="Web-{BEFA222B-6F39-48D9-9911-037EAD7ACE8B}" dt="2023-02-26T19:29:29.175" v="587"/>
          <ac:picMkLst>
            <pc:docMk/>
            <pc:sldMk cId="1360214797" sldId="824"/>
            <ac:picMk id="9" creationId="{7C586EBD-7E30-D235-8FD1-59F7EC9544E6}"/>
          </ac:picMkLst>
        </pc:picChg>
        <pc:picChg chg="add del mod ord modCrop">
          <ac:chgData name="Angela Williamson" userId="nCGUFqJ+fB27d3tTDo8GWGRriSLKJYcThCWS6trkjHw=" providerId="None" clId="Web-{BEFA222B-6F39-48D9-9911-037EAD7ACE8B}" dt="2023-02-26T19:31:12.927" v="599"/>
          <ac:picMkLst>
            <pc:docMk/>
            <pc:sldMk cId="1360214797" sldId="824"/>
            <ac:picMk id="10" creationId="{93615BFD-FFB2-86DC-6582-20113B305346}"/>
          </ac:picMkLst>
        </pc:picChg>
        <pc:picChg chg="add del mod ord modCrop">
          <ac:chgData name="Angela Williamson" userId="nCGUFqJ+fB27d3tTDo8GWGRriSLKJYcThCWS6trkjHw=" providerId="None" clId="Web-{BEFA222B-6F39-48D9-9911-037EAD7ACE8B}" dt="2023-02-26T19:31:41.115" v="607"/>
          <ac:picMkLst>
            <pc:docMk/>
            <pc:sldMk cId="1360214797" sldId="824"/>
            <ac:picMk id="13" creationId="{17081034-FFEC-C030-76F8-6159932E5AA2}"/>
          </ac:picMkLst>
        </pc:picChg>
        <pc:picChg chg="add del mod ord modCrop">
          <ac:chgData name="Angela Williamson" userId="nCGUFqJ+fB27d3tTDo8GWGRriSLKJYcThCWS6trkjHw=" providerId="None" clId="Web-{BEFA222B-6F39-48D9-9911-037EAD7ACE8B}" dt="2023-02-26T19:42:42.592" v="638"/>
          <ac:picMkLst>
            <pc:docMk/>
            <pc:sldMk cId="1360214797" sldId="824"/>
            <ac:picMk id="23" creationId="{5C65F015-CDBE-99F7-3550-85021BF3C87F}"/>
          </ac:picMkLst>
        </pc:picChg>
        <pc:picChg chg="add mod ord modCrop">
          <ac:chgData name="Angela Williamson" userId="nCGUFqJ+fB27d3tTDo8GWGRriSLKJYcThCWS6trkjHw=" providerId="None" clId="Web-{BEFA222B-6F39-48D9-9911-037EAD7ACE8B}" dt="2023-02-26T19:45:06.345" v="659" actId="1076"/>
          <ac:picMkLst>
            <pc:docMk/>
            <pc:sldMk cId="1360214797" sldId="824"/>
            <ac:picMk id="24" creationId="{7FB73BEB-2F1E-0EA6-8F56-8109B9D74B5B}"/>
          </ac:picMkLst>
        </pc:picChg>
      </pc:sldChg>
      <pc:sldChg chg="modSp new del">
        <pc:chgData name="Angela Williamson" userId="nCGUFqJ+fB27d3tTDo8GWGRriSLKJYcThCWS6trkjHw=" providerId="None" clId="Web-{BEFA222B-6F39-48D9-9911-037EAD7ACE8B}" dt="2023-02-26T19:45:10.064" v="660"/>
        <pc:sldMkLst>
          <pc:docMk/>
          <pc:sldMk cId="828667389" sldId="825"/>
        </pc:sldMkLst>
        <pc:spChg chg="mod">
          <ac:chgData name="Angela Williamson" userId="nCGUFqJ+fB27d3tTDo8GWGRriSLKJYcThCWS6trkjHw=" providerId="None" clId="Web-{BEFA222B-6F39-48D9-9911-037EAD7ACE8B}" dt="2023-02-26T19:32:01.866" v="610" actId="20577"/>
          <ac:spMkLst>
            <pc:docMk/>
            <pc:sldMk cId="828667389" sldId="825"/>
            <ac:spMk id="4" creationId="{2A2A4670-867A-91C6-56C8-E9E199497DF2}"/>
          </ac:spMkLst>
        </pc:spChg>
      </pc:sldChg>
      <pc:sldChg chg="addSp delSp modSp new mod modClrScheme chgLayout">
        <pc:chgData name="Angela Williamson" userId="nCGUFqJ+fB27d3tTDo8GWGRriSLKJYcThCWS6trkjHw=" providerId="None" clId="Web-{BEFA222B-6F39-48D9-9911-037EAD7ACE8B}" dt="2023-02-26T19:51:18.291" v="741" actId="20577"/>
        <pc:sldMkLst>
          <pc:docMk/>
          <pc:sldMk cId="1617193772" sldId="825"/>
        </pc:sldMkLst>
        <pc:spChg chg="mod ord">
          <ac:chgData name="Angela Williamson" userId="nCGUFqJ+fB27d3tTDo8GWGRriSLKJYcThCWS6trkjHw=" providerId="None" clId="Web-{BEFA222B-6F39-48D9-9911-037EAD7ACE8B}" dt="2023-02-26T19:49:04.007" v="696" actId="20577"/>
          <ac:spMkLst>
            <pc:docMk/>
            <pc:sldMk cId="1617193772" sldId="825"/>
            <ac:spMk id="2" creationId="{E2F3AC9F-1CF8-F805-C67B-7D564A3F870E}"/>
          </ac:spMkLst>
        </pc:spChg>
        <pc:spChg chg="mod ord">
          <ac:chgData name="Angela Williamson" userId="nCGUFqJ+fB27d3tTDo8GWGRriSLKJYcThCWS6trkjHw=" providerId="None" clId="Web-{BEFA222B-6F39-48D9-9911-037EAD7ACE8B}" dt="2023-02-26T19:51:18.291" v="741" actId="20577"/>
          <ac:spMkLst>
            <pc:docMk/>
            <pc:sldMk cId="1617193772" sldId="825"/>
            <ac:spMk id="3" creationId="{4289FA2A-8201-2A65-4489-ACE2B98D7EC1}"/>
          </ac:spMkLst>
        </pc:spChg>
        <pc:spChg chg="del">
          <ac:chgData name="Angela Williamson" userId="nCGUFqJ+fB27d3tTDo8GWGRriSLKJYcThCWS6trkjHw=" providerId="None" clId="Web-{BEFA222B-6F39-48D9-9911-037EAD7ACE8B}" dt="2023-02-26T19:48:27.881" v="684"/>
          <ac:spMkLst>
            <pc:docMk/>
            <pc:sldMk cId="1617193772" sldId="825"/>
            <ac:spMk id="4" creationId="{DE88C7FA-E396-853C-E35D-35BCC4E30E6C}"/>
          </ac:spMkLst>
        </pc:spChg>
        <pc:spChg chg="del">
          <ac:chgData name="Angela Williamson" userId="nCGUFqJ+fB27d3tTDo8GWGRriSLKJYcThCWS6trkjHw=" providerId="None" clId="Web-{BEFA222B-6F39-48D9-9911-037EAD7ACE8B}" dt="2023-02-26T19:48:27.881" v="684"/>
          <ac:spMkLst>
            <pc:docMk/>
            <pc:sldMk cId="1617193772" sldId="825"/>
            <ac:spMk id="5" creationId="{96D89A11-FADD-58BD-C3AE-F7C5DF6D7BD4}"/>
          </ac:spMkLst>
        </pc:spChg>
        <pc:spChg chg="del">
          <ac:chgData name="Angela Williamson" userId="nCGUFqJ+fB27d3tTDo8GWGRriSLKJYcThCWS6trkjHw=" providerId="None" clId="Web-{BEFA222B-6F39-48D9-9911-037EAD7ACE8B}" dt="2023-02-26T19:48:27.881" v="684"/>
          <ac:spMkLst>
            <pc:docMk/>
            <pc:sldMk cId="1617193772" sldId="825"/>
            <ac:spMk id="6" creationId="{87E5367B-2B8E-ACF0-5887-438CF44456FB}"/>
          </ac:spMkLst>
        </pc:spChg>
        <pc:spChg chg="del">
          <ac:chgData name="Angela Williamson" userId="nCGUFqJ+fB27d3tTDo8GWGRriSLKJYcThCWS6trkjHw=" providerId="None" clId="Web-{BEFA222B-6F39-48D9-9911-037EAD7ACE8B}" dt="2023-02-26T19:48:27.881" v="684"/>
          <ac:spMkLst>
            <pc:docMk/>
            <pc:sldMk cId="1617193772" sldId="825"/>
            <ac:spMk id="7" creationId="{AED55CF4-EDB1-9278-A592-11EB6844B94E}"/>
          </ac:spMkLst>
        </pc:spChg>
        <pc:spChg chg="del">
          <ac:chgData name="Angela Williamson" userId="nCGUFqJ+fB27d3tTDo8GWGRriSLKJYcThCWS6trkjHw=" providerId="None" clId="Web-{BEFA222B-6F39-48D9-9911-037EAD7ACE8B}" dt="2023-02-26T19:48:27.881" v="684"/>
          <ac:spMkLst>
            <pc:docMk/>
            <pc:sldMk cId="1617193772" sldId="825"/>
            <ac:spMk id="8" creationId="{C48066EB-D882-F350-E0DF-B3743F49F801}"/>
          </ac:spMkLst>
        </pc:spChg>
        <pc:spChg chg="add del mod ord">
          <ac:chgData name="Angela Williamson" userId="nCGUFqJ+fB27d3tTDo8GWGRriSLKJYcThCWS6trkjHw=" providerId="None" clId="Web-{BEFA222B-6F39-48D9-9911-037EAD7ACE8B}" dt="2023-02-26T19:49:28.117" v="697"/>
          <ac:spMkLst>
            <pc:docMk/>
            <pc:sldMk cId="1617193772" sldId="825"/>
            <ac:spMk id="9" creationId="{FF64C0CF-91B0-7673-1EDF-E1017A10F31C}"/>
          </ac:spMkLst>
        </pc:spChg>
        <pc:picChg chg="add mod ord modCrop">
          <ac:chgData name="Angela Williamson" userId="nCGUFqJ+fB27d3tTDo8GWGRriSLKJYcThCWS6trkjHw=" providerId="None" clId="Web-{BEFA222B-6F39-48D9-9911-037EAD7ACE8B}" dt="2023-02-26T19:49:28.117" v="697"/>
          <ac:picMkLst>
            <pc:docMk/>
            <pc:sldMk cId="1617193772" sldId="825"/>
            <ac:picMk id="10" creationId="{6875634A-7F54-FF43-4200-D42488AC3242}"/>
          </ac:picMkLst>
        </pc:picChg>
      </pc:sldChg>
    </pc:docChg>
  </pc:docChgLst>
  <pc:docChgLst>
    <pc:chgData name="Jessica Dalziel" userId="T38vm3RMaWQx8N8gHA7xWdNp8k3XwSHQAhm3dQnx1NE=" providerId="None" clId="Web-{9217BBA5-AE70-4E8F-BD55-6FAC1507235D}"/>
    <pc:docChg chg="addSld delSld modSld">
      <pc:chgData name="Jessica Dalziel" userId="T38vm3RMaWQx8N8gHA7xWdNp8k3XwSHQAhm3dQnx1NE=" providerId="None" clId="Web-{9217BBA5-AE70-4E8F-BD55-6FAC1507235D}" dt="2023-02-27T22:54:57.945" v="434" actId="20577"/>
      <pc:docMkLst>
        <pc:docMk/>
      </pc:docMkLst>
      <pc:sldChg chg="modSp">
        <pc:chgData name="Jessica Dalziel" userId="T38vm3RMaWQx8N8gHA7xWdNp8k3XwSHQAhm3dQnx1NE=" providerId="None" clId="Web-{9217BBA5-AE70-4E8F-BD55-6FAC1507235D}" dt="2023-02-27T22:54:57.945" v="434" actId="20577"/>
        <pc:sldMkLst>
          <pc:docMk/>
          <pc:sldMk cId="1781431270" sldId="304"/>
        </pc:sldMkLst>
        <pc:spChg chg="mod">
          <ac:chgData name="Jessica Dalziel" userId="T38vm3RMaWQx8N8gHA7xWdNp8k3XwSHQAhm3dQnx1NE=" providerId="None" clId="Web-{9217BBA5-AE70-4E8F-BD55-6FAC1507235D}" dt="2023-02-27T20:42:52.878" v="31" actId="20577"/>
          <ac:spMkLst>
            <pc:docMk/>
            <pc:sldMk cId="1781431270" sldId="304"/>
            <ac:spMk id="2" creationId="{19DAFBE1-A218-679A-9E2E-C732F529701F}"/>
          </ac:spMkLst>
        </pc:spChg>
        <pc:spChg chg="mod">
          <ac:chgData name="Jessica Dalziel" userId="T38vm3RMaWQx8N8gHA7xWdNp8k3XwSHQAhm3dQnx1NE=" providerId="None" clId="Web-{9217BBA5-AE70-4E8F-BD55-6FAC1507235D}" dt="2023-02-27T22:54:57.945" v="434" actId="20577"/>
          <ac:spMkLst>
            <pc:docMk/>
            <pc:sldMk cId="1781431270" sldId="304"/>
            <ac:spMk id="7" creationId="{A21FA1C9-05BA-F82A-1954-9A2AD92B08C3}"/>
          </ac:spMkLst>
        </pc:spChg>
      </pc:sldChg>
      <pc:sldChg chg="modSp del">
        <pc:chgData name="Jessica Dalziel" userId="T38vm3RMaWQx8N8gHA7xWdNp8k3XwSHQAhm3dQnx1NE=" providerId="None" clId="Web-{9217BBA5-AE70-4E8F-BD55-6FAC1507235D}" dt="2023-02-27T20:42:31.706" v="28"/>
        <pc:sldMkLst>
          <pc:docMk/>
          <pc:sldMk cId="986242159" sldId="826"/>
        </pc:sldMkLst>
        <pc:spChg chg="mod">
          <ac:chgData name="Jessica Dalziel" userId="T38vm3RMaWQx8N8gHA7xWdNp8k3XwSHQAhm3dQnx1NE=" providerId="None" clId="Web-{9217BBA5-AE70-4E8F-BD55-6FAC1507235D}" dt="2023-02-27T20:41:38.595" v="13" actId="20577"/>
          <ac:spMkLst>
            <pc:docMk/>
            <pc:sldMk cId="986242159" sldId="826"/>
            <ac:spMk id="2" creationId="{988EAA0F-158B-B6D2-3B4F-C80BD371483C}"/>
          </ac:spMkLst>
        </pc:spChg>
        <pc:spChg chg="mod">
          <ac:chgData name="Jessica Dalziel" userId="T38vm3RMaWQx8N8gHA7xWdNp8k3XwSHQAhm3dQnx1NE=" providerId="None" clId="Web-{9217BBA5-AE70-4E8F-BD55-6FAC1507235D}" dt="2023-02-27T20:42:28.174" v="27" actId="20577"/>
          <ac:spMkLst>
            <pc:docMk/>
            <pc:sldMk cId="986242159" sldId="826"/>
            <ac:spMk id="4" creationId="{C8EE5A41-2405-E126-346A-E10CFB5231F0}"/>
          </ac:spMkLst>
        </pc:spChg>
      </pc:sldChg>
      <pc:sldChg chg="modSp new">
        <pc:chgData name="Jessica Dalziel" userId="T38vm3RMaWQx8N8gHA7xWdNp8k3XwSHQAhm3dQnx1NE=" providerId="None" clId="Web-{9217BBA5-AE70-4E8F-BD55-6FAC1507235D}" dt="2023-02-27T22:45:17.649" v="342" actId="20577"/>
        <pc:sldMkLst>
          <pc:docMk/>
          <pc:sldMk cId="2294100451" sldId="826"/>
        </pc:sldMkLst>
        <pc:spChg chg="mod">
          <ac:chgData name="Jessica Dalziel" userId="T38vm3RMaWQx8N8gHA7xWdNp8k3XwSHQAhm3dQnx1NE=" providerId="None" clId="Web-{9217BBA5-AE70-4E8F-BD55-6FAC1507235D}" dt="2023-02-27T22:44:49.102" v="335" actId="20577"/>
          <ac:spMkLst>
            <pc:docMk/>
            <pc:sldMk cId="2294100451" sldId="826"/>
            <ac:spMk id="2" creationId="{F54ED645-AECE-8FAC-32A5-3BE724543091}"/>
          </ac:spMkLst>
        </pc:spChg>
        <pc:spChg chg="mod">
          <ac:chgData name="Jessica Dalziel" userId="T38vm3RMaWQx8N8gHA7xWdNp8k3XwSHQAhm3dQnx1NE=" providerId="None" clId="Web-{9217BBA5-AE70-4E8F-BD55-6FAC1507235D}" dt="2023-02-27T22:45:17.649" v="342" actId="20577"/>
          <ac:spMkLst>
            <pc:docMk/>
            <pc:sldMk cId="2294100451" sldId="826"/>
            <ac:spMk id="4" creationId="{1AB2E133-431E-1D21-DA28-B4789723C3F6}"/>
          </ac:spMkLst>
        </pc:spChg>
      </pc:sldChg>
      <pc:sldChg chg="modSp new">
        <pc:chgData name="Jessica Dalziel" userId="T38vm3RMaWQx8N8gHA7xWdNp8k3XwSHQAhm3dQnx1NE=" providerId="None" clId="Web-{9217BBA5-AE70-4E8F-BD55-6FAC1507235D}" dt="2023-02-27T22:51:04.923" v="405" actId="20577"/>
        <pc:sldMkLst>
          <pc:docMk/>
          <pc:sldMk cId="3927347111" sldId="827"/>
        </pc:sldMkLst>
        <pc:spChg chg="mod">
          <ac:chgData name="Jessica Dalziel" userId="T38vm3RMaWQx8N8gHA7xWdNp8k3XwSHQAhm3dQnx1NE=" providerId="None" clId="Web-{9217BBA5-AE70-4E8F-BD55-6FAC1507235D}" dt="2023-02-27T20:50:36.013" v="108" actId="20577"/>
          <ac:spMkLst>
            <pc:docMk/>
            <pc:sldMk cId="3927347111" sldId="827"/>
            <ac:spMk id="2" creationId="{CF787ACE-6036-58BA-B563-DDFFE0229EA1}"/>
          </ac:spMkLst>
        </pc:spChg>
        <pc:spChg chg="mod">
          <ac:chgData name="Jessica Dalziel" userId="T38vm3RMaWQx8N8gHA7xWdNp8k3XwSHQAhm3dQnx1NE=" providerId="None" clId="Web-{9217BBA5-AE70-4E8F-BD55-6FAC1507235D}" dt="2023-02-27T22:51:04.923" v="405" actId="20577"/>
          <ac:spMkLst>
            <pc:docMk/>
            <pc:sldMk cId="3927347111" sldId="827"/>
            <ac:spMk id="4" creationId="{D68EB8C0-14EF-99DC-F4EB-6869DC9EEDBC}"/>
          </ac:spMkLst>
        </pc:spChg>
      </pc:sldChg>
    </pc:docChg>
  </pc:docChgLst>
  <pc:docChgLst>
    <pc:chgData name="Daniel Mahoney" userId="UhFmAMmOXFKob8YACoFGieJedxH5NJ+C+JAiMu82M8A=" providerId="None" clId="Web-{07CF6964-C86B-4B70-97A5-C4D4E9527A60}"/>
    <pc:docChg chg="modSld">
      <pc:chgData name="Daniel Mahoney" userId="UhFmAMmOXFKob8YACoFGieJedxH5NJ+C+JAiMu82M8A=" providerId="None" clId="Web-{07CF6964-C86B-4B70-97A5-C4D4E9527A60}" dt="2023-06-07T23:37:22.733" v="31" actId="20577"/>
      <pc:docMkLst>
        <pc:docMk/>
      </pc:docMkLst>
      <pc:sldChg chg="modSp">
        <pc:chgData name="Daniel Mahoney" userId="UhFmAMmOXFKob8YACoFGieJedxH5NJ+C+JAiMu82M8A=" providerId="None" clId="Web-{07CF6964-C86B-4B70-97A5-C4D4E9527A60}" dt="2023-06-07T23:37:22.733" v="31" actId="20577"/>
        <pc:sldMkLst>
          <pc:docMk/>
          <pc:sldMk cId="3269976979" sldId="856"/>
        </pc:sldMkLst>
        <pc:spChg chg="mod">
          <ac:chgData name="Daniel Mahoney" userId="UhFmAMmOXFKob8YACoFGieJedxH5NJ+C+JAiMu82M8A=" providerId="None" clId="Web-{07CF6964-C86B-4B70-97A5-C4D4E9527A60}" dt="2023-06-07T23:37:22.733" v="31" actId="20577"/>
          <ac:spMkLst>
            <pc:docMk/>
            <pc:sldMk cId="3269976979" sldId="856"/>
            <ac:spMk id="3" creationId="{CC93A5BC-AEA0-1DD8-1B1F-780734CE43AE}"/>
          </ac:spMkLst>
        </pc:spChg>
      </pc:sldChg>
    </pc:docChg>
  </pc:docChgLst>
  <pc:docChgLst>
    <pc:chgData name="Robbin Sim" userId="E6GIouk59OSS7CPQ0xP/q5PMVd0PzNlHaT33vl4wnR4=" providerId="None" clId="Web-{C12D99D1-30B3-4603-BA9E-B7F9448C134D}"/>
    <pc:docChg chg="modSld">
      <pc:chgData name="Robbin Sim" userId="E6GIouk59OSS7CPQ0xP/q5PMVd0PzNlHaT33vl4wnR4=" providerId="None" clId="Web-{C12D99D1-30B3-4603-BA9E-B7F9448C134D}" dt="2023-04-12T20:04:40.103" v="131" actId="20577"/>
      <pc:docMkLst>
        <pc:docMk/>
      </pc:docMkLst>
      <pc:sldChg chg="modSp">
        <pc:chgData name="Robbin Sim" userId="E6GIouk59OSS7CPQ0xP/q5PMVd0PzNlHaT33vl4wnR4=" providerId="None" clId="Web-{C12D99D1-30B3-4603-BA9E-B7F9448C134D}" dt="2023-04-12T20:04:40.103" v="131" actId="20577"/>
        <pc:sldMkLst>
          <pc:docMk/>
          <pc:sldMk cId="770961719" sldId="848"/>
        </pc:sldMkLst>
        <pc:spChg chg="mod">
          <ac:chgData name="Robbin Sim" userId="E6GIouk59OSS7CPQ0xP/q5PMVd0PzNlHaT33vl4wnR4=" providerId="None" clId="Web-{C12D99D1-30B3-4603-BA9E-B7F9448C134D}" dt="2023-04-12T20:04:40.103" v="131" actId="20577"/>
          <ac:spMkLst>
            <pc:docMk/>
            <pc:sldMk cId="770961719" sldId="848"/>
            <ac:spMk id="3" creationId="{CC93A5BC-AEA0-1DD8-1B1F-780734CE43AE}"/>
          </ac:spMkLst>
        </pc:spChg>
      </pc:sldChg>
    </pc:docChg>
  </pc:docChgLst>
  <pc:docChgLst>
    <pc:chgData name="Bonny Ray" userId="PSp7397cOgA9gTky2a/UgzzujYQibqGPzpR/QmEoxhg=" providerId="None" clId="Web-{2D44FF63-D577-4899-B48A-258C01033DC7}"/>
    <pc:docChg chg="modSld">
      <pc:chgData name="Bonny Ray" userId="PSp7397cOgA9gTky2a/UgzzujYQibqGPzpR/QmEoxhg=" providerId="None" clId="Web-{2D44FF63-D577-4899-B48A-258C01033DC7}" dt="2023-03-07T19:55:59.983" v="0" actId="20577"/>
      <pc:docMkLst>
        <pc:docMk/>
      </pc:docMkLst>
      <pc:sldChg chg="modSp">
        <pc:chgData name="Bonny Ray" userId="PSp7397cOgA9gTky2a/UgzzujYQibqGPzpR/QmEoxhg=" providerId="None" clId="Web-{2D44FF63-D577-4899-B48A-258C01033DC7}" dt="2023-03-07T19:55:59.983" v="0" actId="20577"/>
        <pc:sldMkLst>
          <pc:docMk/>
          <pc:sldMk cId="3814658140" sldId="315"/>
        </pc:sldMkLst>
        <pc:spChg chg="mod">
          <ac:chgData name="Bonny Ray" userId="PSp7397cOgA9gTky2a/UgzzujYQibqGPzpR/QmEoxhg=" providerId="None" clId="Web-{2D44FF63-D577-4899-B48A-258C01033DC7}" dt="2023-03-07T19:55:59.983" v="0" actId="20577"/>
          <ac:spMkLst>
            <pc:docMk/>
            <pc:sldMk cId="3814658140" sldId="315"/>
            <ac:spMk id="4" creationId="{13923E9E-B63C-E87E-A001-0A00AA0D2A77}"/>
          </ac:spMkLst>
        </pc:spChg>
      </pc:sldChg>
    </pc:docChg>
  </pc:docChgLst>
  <pc:docChgLst>
    <pc:chgData name="Robbin Sim" clId="Web-{C12D99D1-30B3-4603-BA9E-B7F9448C134D}"/>
    <pc:docChg chg="modSld">
      <pc:chgData name="Robbin Sim" userId="" providerId="" clId="Web-{C12D99D1-30B3-4603-BA9E-B7F9448C134D}" dt="2023-04-12T21:19:30.135" v="69" actId="20577"/>
      <pc:docMkLst>
        <pc:docMk/>
      </pc:docMkLst>
      <pc:sldChg chg="modSp">
        <pc:chgData name="Robbin Sim" userId="" providerId="" clId="Web-{C12D99D1-30B3-4603-BA9E-B7F9448C134D}" dt="2023-04-12T21:12:06.995" v="54" actId="20577"/>
        <pc:sldMkLst>
          <pc:docMk/>
          <pc:sldMk cId="770961719" sldId="848"/>
        </pc:sldMkLst>
        <pc:spChg chg="mod">
          <ac:chgData name="Robbin Sim" userId="" providerId="" clId="Web-{C12D99D1-30B3-4603-BA9E-B7F9448C134D}" dt="2023-04-12T21:12:06.995" v="54" actId="20577"/>
          <ac:spMkLst>
            <pc:docMk/>
            <pc:sldMk cId="770961719" sldId="848"/>
            <ac:spMk id="3" creationId="{CC93A5BC-AEA0-1DD8-1B1F-780734CE43AE}"/>
          </ac:spMkLst>
        </pc:spChg>
      </pc:sldChg>
      <pc:sldChg chg="modSp">
        <pc:chgData name="Robbin Sim" userId="" providerId="" clId="Web-{C12D99D1-30B3-4603-BA9E-B7F9448C134D}" dt="2023-04-12T21:19:30.135" v="69" actId="20577"/>
        <pc:sldMkLst>
          <pc:docMk/>
          <pc:sldMk cId="3545986003" sldId="851"/>
        </pc:sldMkLst>
        <pc:spChg chg="mod">
          <ac:chgData name="Robbin Sim" userId="" providerId="" clId="Web-{C12D99D1-30B3-4603-BA9E-B7F9448C134D}" dt="2023-04-12T21:19:30.135" v="69" actId="20577"/>
          <ac:spMkLst>
            <pc:docMk/>
            <pc:sldMk cId="3545986003" sldId="851"/>
            <ac:spMk id="3" creationId="{CC93A5BC-AEA0-1DD8-1B1F-780734CE43AE}"/>
          </ac:spMkLst>
        </pc:spChg>
      </pc:sldChg>
    </pc:docChg>
  </pc:docChgLst>
  <pc:docChgLst>
    <pc:chgData name="Steve Nash" clId="Web-{88BCF6E5-3616-4C25-A97D-3659D434E22F}"/>
    <pc:docChg chg="modSld">
      <pc:chgData name="Steve Nash" userId="" providerId="" clId="Web-{88BCF6E5-3616-4C25-A97D-3659D434E22F}" dt="2023-02-10T16:18:55.044" v="45" actId="1076"/>
      <pc:docMkLst>
        <pc:docMk/>
      </pc:docMkLst>
      <pc:sldChg chg="modSp">
        <pc:chgData name="Steve Nash" userId="" providerId="" clId="Web-{88BCF6E5-3616-4C25-A97D-3659D434E22F}" dt="2023-02-10T16:18:34.527" v="44" actId="20577"/>
        <pc:sldMkLst>
          <pc:docMk/>
          <pc:sldMk cId="1781431270" sldId="304"/>
        </pc:sldMkLst>
        <pc:spChg chg="mod">
          <ac:chgData name="Steve Nash" userId="" providerId="" clId="Web-{88BCF6E5-3616-4C25-A97D-3659D434E22F}" dt="2023-02-10T16:18:34.527" v="44" actId="20577"/>
          <ac:spMkLst>
            <pc:docMk/>
            <pc:sldMk cId="1781431270" sldId="304"/>
            <ac:spMk id="7" creationId="{A21FA1C9-05BA-F82A-1954-9A2AD92B08C3}"/>
          </ac:spMkLst>
        </pc:spChg>
      </pc:sldChg>
      <pc:sldChg chg="modSp">
        <pc:chgData name="Steve Nash" userId="" providerId="" clId="Web-{88BCF6E5-3616-4C25-A97D-3659D434E22F}" dt="2023-02-10T16:18:55.044" v="45" actId="1076"/>
        <pc:sldMkLst>
          <pc:docMk/>
          <pc:sldMk cId="3814658140" sldId="315"/>
        </pc:sldMkLst>
        <pc:spChg chg="mod">
          <ac:chgData name="Steve Nash" userId="" providerId="" clId="Web-{88BCF6E5-3616-4C25-A97D-3659D434E22F}" dt="2023-02-10T16:18:55.044" v="45" actId="1076"/>
          <ac:spMkLst>
            <pc:docMk/>
            <pc:sldMk cId="3814658140" sldId="315"/>
            <ac:spMk id="4" creationId="{13923E9E-B63C-E87E-A001-0A00AA0D2A77}"/>
          </ac:spMkLst>
        </pc:spChg>
      </pc:sldChg>
    </pc:docChg>
  </pc:docChgLst>
  <pc:docChgLst>
    <pc:chgData name="Steve Nash" userId="QTaSAeA6fbQ7upj1x54N19IwVRZhk2uKCpcj1x9J8+I=" providerId="None" clId="Web-{9855C10B-A11A-495C-BFA8-6D26E2346952}"/>
    <pc:docChg chg="modSld">
      <pc:chgData name="Steve Nash" userId="QTaSAeA6fbQ7upj1x54N19IwVRZhk2uKCpcj1x9J8+I=" providerId="None" clId="Web-{9855C10B-A11A-495C-BFA8-6D26E2346952}" dt="2023-04-12T00:02:51.390" v="268" actId="20577"/>
      <pc:docMkLst>
        <pc:docMk/>
      </pc:docMkLst>
      <pc:sldChg chg="modSp">
        <pc:chgData name="Steve Nash" userId="QTaSAeA6fbQ7upj1x54N19IwVRZhk2uKCpcj1x9J8+I=" providerId="None" clId="Web-{9855C10B-A11A-495C-BFA8-6D26E2346952}" dt="2023-04-12T00:02:51.390" v="268" actId="20577"/>
        <pc:sldMkLst>
          <pc:docMk/>
          <pc:sldMk cId="3828884151" sldId="852"/>
        </pc:sldMkLst>
        <pc:spChg chg="mod">
          <ac:chgData name="Steve Nash" userId="QTaSAeA6fbQ7upj1x54N19IwVRZhk2uKCpcj1x9J8+I=" providerId="None" clId="Web-{9855C10B-A11A-495C-BFA8-6D26E2346952}" dt="2023-04-12T00:00:53.715" v="238" actId="1076"/>
          <ac:spMkLst>
            <pc:docMk/>
            <pc:sldMk cId="3828884151" sldId="852"/>
            <ac:spMk id="2" creationId="{1C15BD54-B82D-6BB5-DFF4-9E5174F4C67A}"/>
          </ac:spMkLst>
        </pc:spChg>
        <pc:spChg chg="mod">
          <ac:chgData name="Steve Nash" userId="QTaSAeA6fbQ7upj1x54N19IwVRZhk2uKCpcj1x9J8+I=" providerId="None" clId="Web-{9855C10B-A11A-495C-BFA8-6D26E2346952}" dt="2023-04-12T00:02:51.390" v="268" actId="20577"/>
          <ac:spMkLst>
            <pc:docMk/>
            <pc:sldMk cId="3828884151" sldId="852"/>
            <ac:spMk id="3" creationId="{CC93A5BC-AEA0-1DD8-1B1F-780734CE43AE}"/>
          </ac:spMkLst>
        </pc:spChg>
      </pc:sldChg>
    </pc:docChg>
  </pc:docChgLst>
  <pc:docChgLst>
    <pc:chgData name="Steve Nash" clId="Web-{5CD87B4B-31CF-4E92-BA30-EBF7E231AF09}"/>
    <pc:docChg chg="modSld">
      <pc:chgData name="Steve Nash" userId="" providerId="" clId="Web-{5CD87B4B-31CF-4E92-BA30-EBF7E231AF09}" dt="2023-06-05T18:15:03.030" v="138" actId="20577"/>
      <pc:docMkLst>
        <pc:docMk/>
      </pc:docMkLst>
      <pc:sldChg chg="modSp">
        <pc:chgData name="Steve Nash" userId="" providerId="" clId="Web-{5CD87B4B-31CF-4E92-BA30-EBF7E231AF09}" dt="2023-06-05T18:15:03.030" v="138" actId="20577"/>
        <pc:sldMkLst>
          <pc:docMk/>
          <pc:sldMk cId="2755651170" sldId="850"/>
        </pc:sldMkLst>
        <pc:spChg chg="mod">
          <ac:chgData name="Steve Nash" userId="" providerId="" clId="Web-{5CD87B4B-31CF-4E92-BA30-EBF7E231AF09}" dt="2023-06-05T18:15:03.030" v="138" actId="20577"/>
          <ac:spMkLst>
            <pc:docMk/>
            <pc:sldMk cId="2755651170" sldId="850"/>
            <ac:spMk id="3" creationId="{CC93A5BC-AEA0-1DD8-1B1F-780734CE43AE}"/>
          </ac:spMkLst>
        </pc:spChg>
      </pc:sldChg>
    </pc:docChg>
  </pc:docChgLst>
  <pc:docChgLst>
    <pc:chgData name="Bonny Ray" userId="PSp7397cOgA9gTky2a/UgzzujYQibqGPzpR/QmEoxhg=" providerId="None" clId="Web-{A005C1CB-440B-4F90-A899-DBDCDC2B7761}"/>
    <pc:docChg chg="modSld sldOrd">
      <pc:chgData name="Bonny Ray" userId="PSp7397cOgA9gTky2a/UgzzujYQibqGPzpR/QmEoxhg=" providerId="None" clId="Web-{A005C1CB-440B-4F90-A899-DBDCDC2B7761}" dt="2023-03-08T21:27:37.126" v="11"/>
      <pc:docMkLst>
        <pc:docMk/>
      </pc:docMkLst>
      <pc:sldChg chg="modSp">
        <pc:chgData name="Bonny Ray" userId="PSp7397cOgA9gTky2a/UgzzujYQibqGPzpR/QmEoxhg=" providerId="None" clId="Web-{A005C1CB-440B-4F90-A899-DBDCDC2B7761}" dt="2023-03-08T21:27:25.782" v="10" actId="20577"/>
        <pc:sldMkLst>
          <pc:docMk/>
          <pc:sldMk cId="4231928049" sldId="267"/>
        </pc:sldMkLst>
        <pc:spChg chg="mod">
          <ac:chgData name="Bonny Ray" userId="PSp7397cOgA9gTky2a/UgzzujYQibqGPzpR/QmEoxhg=" providerId="None" clId="Web-{A005C1CB-440B-4F90-A899-DBDCDC2B7761}" dt="2023-03-08T21:27:25.782" v="10" actId="20577"/>
          <ac:spMkLst>
            <pc:docMk/>
            <pc:sldMk cId="4231928049" sldId="267"/>
            <ac:spMk id="4" creationId="{13923E9E-B63C-E87E-A001-0A00AA0D2A77}"/>
          </ac:spMkLst>
        </pc:spChg>
      </pc:sldChg>
      <pc:sldChg chg="ord">
        <pc:chgData name="Bonny Ray" userId="PSp7397cOgA9gTky2a/UgzzujYQibqGPzpR/QmEoxhg=" providerId="None" clId="Web-{A005C1CB-440B-4F90-A899-DBDCDC2B7761}" dt="2023-03-08T21:27:37.126" v="11"/>
        <pc:sldMkLst>
          <pc:docMk/>
          <pc:sldMk cId="4149068359" sldId="832"/>
        </pc:sldMkLst>
      </pc:sldChg>
    </pc:docChg>
  </pc:docChgLst>
  <pc:docChgLst>
    <pc:chgData name="Angela Williamson" userId="nCGUFqJ+fB27d3tTDo8GWGRriSLKJYcThCWS6trkjHw=" providerId="None" clId="Web-{2BE14299-655D-4FDD-B857-B1F3C15AF360}"/>
    <pc:docChg chg="modSld">
      <pc:chgData name="Angela Williamson" userId="nCGUFqJ+fB27d3tTDo8GWGRriSLKJYcThCWS6trkjHw=" providerId="None" clId="Web-{2BE14299-655D-4FDD-B857-B1F3C15AF360}" dt="2023-04-06T19:59:24.562" v="184" actId="20577"/>
      <pc:docMkLst>
        <pc:docMk/>
      </pc:docMkLst>
      <pc:sldChg chg="modSp">
        <pc:chgData name="Angela Williamson" userId="nCGUFqJ+fB27d3tTDo8GWGRriSLKJYcThCWS6trkjHw=" providerId="None" clId="Web-{2BE14299-655D-4FDD-B857-B1F3C15AF360}" dt="2023-04-06T19:59:24.562" v="184" actId="20577"/>
        <pc:sldMkLst>
          <pc:docMk/>
          <pc:sldMk cId="2755651170" sldId="850"/>
        </pc:sldMkLst>
        <pc:spChg chg="mod">
          <ac:chgData name="Angela Williamson" userId="nCGUFqJ+fB27d3tTDo8GWGRriSLKJYcThCWS6trkjHw=" providerId="None" clId="Web-{2BE14299-655D-4FDD-B857-B1F3C15AF360}" dt="2023-04-06T19:59:24.562" v="184" actId="20577"/>
          <ac:spMkLst>
            <pc:docMk/>
            <pc:sldMk cId="2755651170" sldId="850"/>
            <ac:spMk id="3" creationId="{CC93A5BC-AEA0-1DD8-1B1F-780734CE43AE}"/>
          </ac:spMkLst>
        </pc:spChg>
      </pc:sldChg>
    </pc:docChg>
  </pc:docChgLst>
  <pc:docChgLst>
    <pc:chgData name="Christina Schaaf" userId="43x+tH3yAH2czGWYcIS4/sr4PEnLz3tek7uPcgYlI8E=" providerId="None" clId="Web-{DB2E01F5-5A06-4E8B-92DA-AA0FCC50F55E}"/>
    <pc:docChg chg="addSld modSld">
      <pc:chgData name="Christina Schaaf" userId="43x+tH3yAH2czGWYcIS4/sr4PEnLz3tek7uPcgYlI8E=" providerId="None" clId="Web-{DB2E01F5-5A06-4E8B-92DA-AA0FCC50F55E}" dt="2023-03-09T20:04:50.314" v="150" actId="20577"/>
      <pc:docMkLst>
        <pc:docMk/>
      </pc:docMkLst>
      <pc:sldChg chg="addSp delSp modSp new">
        <pc:chgData name="Christina Schaaf" userId="43x+tH3yAH2czGWYcIS4/sr4PEnLz3tek7uPcgYlI8E=" providerId="None" clId="Web-{DB2E01F5-5A06-4E8B-92DA-AA0FCC50F55E}" dt="2023-03-09T20:04:50.314" v="150" actId="20577"/>
        <pc:sldMkLst>
          <pc:docMk/>
          <pc:sldMk cId="3676629879" sldId="847"/>
        </pc:sldMkLst>
        <pc:spChg chg="mod">
          <ac:chgData name="Christina Schaaf" userId="43x+tH3yAH2czGWYcIS4/sr4PEnLz3tek7uPcgYlI8E=" providerId="None" clId="Web-{DB2E01F5-5A06-4E8B-92DA-AA0FCC50F55E}" dt="2023-03-09T20:04:50.314" v="150" actId="20577"/>
          <ac:spMkLst>
            <pc:docMk/>
            <pc:sldMk cId="3676629879" sldId="847"/>
            <ac:spMk id="2" creationId="{41E150D0-8859-9053-A52B-498DECD680F7}"/>
          </ac:spMkLst>
        </pc:spChg>
        <pc:spChg chg="add del mod">
          <ac:chgData name="Christina Schaaf" userId="43x+tH3yAH2czGWYcIS4/sr4PEnLz3tek7uPcgYlI8E=" providerId="None" clId="Web-{DB2E01F5-5A06-4E8B-92DA-AA0FCC50F55E}" dt="2023-03-09T20:04:22.172" v="145" actId="20577"/>
          <ac:spMkLst>
            <pc:docMk/>
            <pc:sldMk cId="3676629879" sldId="847"/>
            <ac:spMk id="4" creationId="{ADBA271B-E260-50A2-8259-78A32BAB9FD2}"/>
          </ac:spMkLst>
        </pc:spChg>
        <pc:spChg chg="add del mod">
          <ac:chgData name="Christina Schaaf" userId="43x+tH3yAH2czGWYcIS4/sr4PEnLz3tek7uPcgYlI8E=" providerId="None" clId="Web-{DB2E01F5-5A06-4E8B-92DA-AA0FCC50F55E}" dt="2023-03-09T19:59:33.227" v="11"/>
          <ac:spMkLst>
            <pc:docMk/>
            <pc:sldMk cId="3676629879" sldId="847"/>
            <ac:spMk id="7" creationId="{600A8BFE-1D2F-60E8-9B3C-C1AAD6008883}"/>
          </ac:spMkLst>
        </pc:spChg>
        <pc:graphicFrameChg chg="add del mod ord modGraphic">
          <ac:chgData name="Christina Schaaf" userId="43x+tH3yAH2czGWYcIS4/sr4PEnLz3tek7uPcgYlI8E=" providerId="None" clId="Web-{DB2E01F5-5A06-4E8B-92DA-AA0FCC50F55E}" dt="2023-03-09T19:59:33.227" v="12"/>
          <ac:graphicFrameMkLst>
            <pc:docMk/>
            <pc:sldMk cId="3676629879" sldId="847"/>
            <ac:graphicFrameMk id="6" creationId="{4901AD10-BFD8-CF68-2CD9-F4EC19283504}"/>
          </ac:graphicFrameMkLst>
        </pc:graphicFrameChg>
      </pc:sldChg>
    </pc:docChg>
  </pc:docChgLst>
  <pc:docChgLst>
    <pc:chgData name="Steve Nash" userId="QTaSAeA6fbQ7upj1x54N19IwVRZhk2uKCpcj1x9J8+I=" providerId="None" clId="Web-{0CDB620C-AC6D-4735-AEB8-6C28C2659D22}"/>
    <pc:docChg chg="modSld">
      <pc:chgData name="Steve Nash" userId="QTaSAeA6fbQ7upj1x54N19IwVRZhk2uKCpcj1x9J8+I=" providerId="None" clId="Web-{0CDB620C-AC6D-4735-AEB8-6C28C2659D22}" dt="2023-06-06T18:44:30.066" v="155" actId="20577"/>
      <pc:docMkLst>
        <pc:docMk/>
      </pc:docMkLst>
      <pc:sldChg chg="modSp">
        <pc:chgData name="Steve Nash" userId="QTaSAeA6fbQ7upj1x54N19IwVRZhk2uKCpcj1x9J8+I=" providerId="None" clId="Web-{0CDB620C-AC6D-4735-AEB8-6C28C2659D22}" dt="2023-06-06T18:44:30.066" v="155" actId="20577"/>
        <pc:sldMkLst>
          <pc:docMk/>
          <pc:sldMk cId="2755651170" sldId="850"/>
        </pc:sldMkLst>
        <pc:spChg chg="mod">
          <ac:chgData name="Steve Nash" userId="QTaSAeA6fbQ7upj1x54N19IwVRZhk2uKCpcj1x9J8+I=" providerId="None" clId="Web-{0CDB620C-AC6D-4735-AEB8-6C28C2659D22}" dt="2023-06-06T18:44:30.066" v="155" actId="20577"/>
          <ac:spMkLst>
            <pc:docMk/>
            <pc:sldMk cId="2755651170" sldId="850"/>
            <ac:spMk id="3" creationId="{CC93A5BC-AEA0-1DD8-1B1F-780734CE43AE}"/>
          </ac:spMkLst>
        </pc:spChg>
      </pc:sldChg>
      <pc:sldChg chg="modSp">
        <pc:chgData name="Steve Nash" userId="QTaSAeA6fbQ7upj1x54N19IwVRZhk2uKCpcj1x9J8+I=" providerId="None" clId="Web-{0CDB620C-AC6D-4735-AEB8-6C28C2659D22}" dt="2023-06-06T18:44:07.284" v="152" actId="20577"/>
        <pc:sldMkLst>
          <pc:docMk/>
          <pc:sldMk cId="2925632693" sldId="853"/>
        </pc:sldMkLst>
        <pc:spChg chg="mod">
          <ac:chgData name="Steve Nash" userId="QTaSAeA6fbQ7upj1x54N19IwVRZhk2uKCpcj1x9J8+I=" providerId="None" clId="Web-{0CDB620C-AC6D-4735-AEB8-6C28C2659D22}" dt="2023-06-06T18:44:07.284" v="152" actId="20577"/>
          <ac:spMkLst>
            <pc:docMk/>
            <pc:sldMk cId="2925632693" sldId="853"/>
            <ac:spMk id="4" creationId="{75DDAA4D-BB3B-014C-E911-E66C8492E638}"/>
          </ac:spMkLst>
        </pc:spChg>
      </pc:sldChg>
    </pc:docChg>
  </pc:docChgLst>
  <pc:docChgLst>
    <pc:chgData name="Steve Nash" userId="QTaSAeA6fbQ7upj1x54N19IwVRZhk2uKCpcj1x9J8+I=" providerId="None" clId="Web-{F788F659-7C2C-4043-BDD6-C377CC949404}"/>
    <pc:docChg chg="modSld">
      <pc:chgData name="Steve Nash" userId="QTaSAeA6fbQ7upj1x54N19IwVRZhk2uKCpcj1x9J8+I=" providerId="None" clId="Web-{F788F659-7C2C-4043-BDD6-C377CC949404}" dt="2023-05-30T23:35:02.745" v="516" actId="20577"/>
      <pc:docMkLst>
        <pc:docMk/>
      </pc:docMkLst>
      <pc:sldChg chg="modSp">
        <pc:chgData name="Steve Nash" userId="QTaSAeA6fbQ7upj1x54N19IwVRZhk2uKCpcj1x9J8+I=" providerId="None" clId="Web-{F788F659-7C2C-4043-BDD6-C377CC949404}" dt="2023-05-30T23:35:02.745" v="516" actId="20577"/>
        <pc:sldMkLst>
          <pc:docMk/>
          <pc:sldMk cId="2755651170" sldId="850"/>
        </pc:sldMkLst>
        <pc:spChg chg="mod">
          <ac:chgData name="Steve Nash" userId="QTaSAeA6fbQ7upj1x54N19IwVRZhk2uKCpcj1x9J8+I=" providerId="None" clId="Web-{F788F659-7C2C-4043-BDD6-C377CC949404}" dt="2023-05-30T23:35:02.745" v="516" actId="20577"/>
          <ac:spMkLst>
            <pc:docMk/>
            <pc:sldMk cId="2755651170" sldId="850"/>
            <ac:spMk id="2" creationId="{1C15BD54-B82D-6BB5-DFF4-9E5174F4C67A}"/>
          </ac:spMkLst>
        </pc:spChg>
        <pc:spChg chg="mod">
          <ac:chgData name="Steve Nash" userId="QTaSAeA6fbQ7upj1x54N19IwVRZhk2uKCpcj1x9J8+I=" providerId="None" clId="Web-{F788F659-7C2C-4043-BDD6-C377CC949404}" dt="2023-05-30T23:33:58.400" v="449" actId="20577"/>
          <ac:spMkLst>
            <pc:docMk/>
            <pc:sldMk cId="2755651170" sldId="850"/>
            <ac:spMk id="3" creationId="{CC93A5BC-AEA0-1DD8-1B1F-780734CE43AE}"/>
          </ac:spMkLst>
        </pc:spChg>
      </pc:sldChg>
      <pc:sldChg chg="addSp delSp modSp">
        <pc:chgData name="Steve Nash" userId="QTaSAeA6fbQ7upj1x54N19IwVRZhk2uKCpcj1x9J8+I=" providerId="None" clId="Web-{F788F659-7C2C-4043-BDD6-C377CC949404}" dt="2023-05-30T23:34:01.009" v="500" actId="20577"/>
        <pc:sldMkLst>
          <pc:docMk/>
          <pc:sldMk cId="2925632693" sldId="853"/>
        </pc:sldMkLst>
        <pc:spChg chg="mod">
          <ac:chgData name="Steve Nash" userId="QTaSAeA6fbQ7upj1x54N19IwVRZhk2uKCpcj1x9J8+I=" providerId="None" clId="Web-{F788F659-7C2C-4043-BDD6-C377CC949404}" dt="2023-05-30T23:27:14.657" v="177" actId="14100"/>
          <ac:spMkLst>
            <pc:docMk/>
            <pc:sldMk cId="2925632693" sldId="853"/>
            <ac:spMk id="3" creationId="{CC93A5BC-AEA0-1DD8-1B1F-780734CE43AE}"/>
          </ac:spMkLst>
        </pc:spChg>
        <pc:spChg chg="mod">
          <ac:chgData name="Steve Nash" userId="QTaSAeA6fbQ7upj1x54N19IwVRZhk2uKCpcj1x9J8+I=" providerId="None" clId="Web-{F788F659-7C2C-4043-BDD6-C377CC949404}" dt="2023-05-30T23:34:01.009" v="500" actId="20577"/>
          <ac:spMkLst>
            <pc:docMk/>
            <pc:sldMk cId="2925632693" sldId="853"/>
            <ac:spMk id="4" creationId="{75DDAA4D-BB3B-014C-E911-E66C8492E638}"/>
          </ac:spMkLst>
        </pc:spChg>
        <pc:spChg chg="add del mod">
          <ac:chgData name="Steve Nash" userId="QTaSAeA6fbQ7upj1x54N19IwVRZhk2uKCpcj1x9J8+I=" providerId="None" clId="Web-{F788F659-7C2C-4043-BDD6-C377CC949404}" dt="2023-05-30T23:29:01.003" v="208"/>
          <ac:spMkLst>
            <pc:docMk/>
            <pc:sldMk cId="2925632693" sldId="853"/>
            <ac:spMk id="5" creationId="{A4A128F6-721B-7656-85C7-676A8F96435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3BBE8-A10C-4244-AB6F-2724409C81ED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D7F85-C600-4E05-B9C3-8A2577CE8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79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7696199" y="0"/>
            <a:ext cx="4572002" cy="6858000"/>
            <a:chOff x="0" y="0"/>
            <a:chExt cx="4572002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457200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953" r="49988"/>
            <a:stretch/>
          </p:blipFill>
          <p:spPr>
            <a:xfrm>
              <a:off x="0" y="6031832"/>
              <a:ext cx="4572001" cy="826168"/>
            </a:xfrm>
            <a:custGeom>
              <a:avLst/>
              <a:gdLst>
                <a:gd name="connsiteX0" fmla="*/ 0 w 4572001"/>
                <a:gd name="connsiteY0" fmla="*/ 0 h 6858000"/>
                <a:gd name="connsiteX1" fmla="*/ 4572001 w 4572001"/>
                <a:gd name="connsiteY1" fmla="*/ 0 h 6858000"/>
                <a:gd name="connsiteX2" fmla="*/ 4572001 w 4572001"/>
                <a:gd name="connsiteY2" fmla="*/ 6858000 h 6858000"/>
                <a:gd name="connsiteX3" fmla="*/ 0 w 457200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1" h="6858000">
                  <a:moveTo>
                    <a:pt x="0" y="0"/>
                  </a:moveTo>
                  <a:lnTo>
                    <a:pt x="4572001" y="0"/>
                  </a:lnTo>
                  <a:lnTo>
                    <a:pt x="4572001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979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122363"/>
            <a:ext cx="7716253" cy="2387600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602038"/>
            <a:ext cx="7716253" cy="1655762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Oregon State University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760" y="4741558"/>
            <a:ext cx="1165484" cy="121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86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9"/>
          <a:stretch/>
        </p:blipFill>
        <p:spPr>
          <a:xfrm>
            <a:off x="-431" y="10633"/>
            <a:ext cx="12192431" cy="6847367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2194" y="0"/>
            <a:ext cx="12189806" cy="2923082"/>
            <a:chOff x="0" y="0"/>
            <a:chExt cx="9141806" cy="2923082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1806" cy="29230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377"/>
            <a:stretch>
              <a:fillRect/>
            </a:stretch>
          </p:blipFill>
          <p:spPr>
            <a:xfrm>
              <a:off x="0" y="0"/>
              <a:ext cx="9141806" cy="2923082"/>
            </a:xfrm>
            <a:custGeom>
              <a:avLst/>
              <a:gdLst>
                <a:gd name="connsiteX0" fmla="*/ 0 w 9141806"/>
                <a:gd name="connsiteY0" fmla="*/ 0 h 2923082"/>
                <a:gd name="connsiteX1" fmla="*/ 9141806 w 9141806"/>
                <a:gd name="connsiteY1" fmla="*/ 0 h 2923082"/>
                <a:gd name="connsiteX2" fmla="*/ 9141806 w 9141806"/>
                <a:gd name="connsiteY2" fmla="*/ 2923082 h 2923082"/>
                <a:gd name="connsiteX3" fmla="*/ 0 w 9141806"/>
                <a:gd name="connsiteY3" fmla="*/ 2923082 h 2923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1806" h="2923082">
                  <a:moveTo>
                    <a:pt x="0" y="0"/>
                  </a:moveTo>
                  <a:lnTo>
                    <a:pt x="9141806" y="0"/>
                  </a:lnTo>
                  <a:lnTo>
                    <a:pt x="9141806" y="2923082"/>
                  </a:lnTo>
                  <a:lnTo>
                    <a:pt x="0" y="2923082"/>
                  </a:lnTo>
                  <a:close/>
                </a:path>
              </a:pathLst>
            </a:custGeom>
          </p:spPr>
        </p:pic>
      </p:grpSp>
      <p:sp>
        <p:nvSpPr>
          <p:cNvPr id="9" name="Rectangle 8"/>
          <p:cNvSpPr/>
          <p:nvPr userDrawn="1"/>
        </p:nvSpPr>
        <p:spPr>
          <a:xfrm>
            <a:off x="723900" y="723900"/>
            <a:ext cx="10262216" cy="30138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43738" y="958878"/>
            <a:ext cx="8855470" cy="56919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Oval 9"/>
          <p:cNvSpPr>
            <a:spLocks noChangeAspect="1"/>
          </p:cNvSpPr>
          <p:nvPr userDrawn="1"/>
        </p:nvSpPr>
        <p:spPr>
          <a:xfrm>
            <a:off x="10592662" y="958878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0734055" y="1100271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343025" y="1604963"/>
            <a:ext cx="8856663" cy="1957387"/>
          </a:xfrm>
        </p:spPr>
        <p:txBody>
          <a:bodyPr>
            <a:norm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  <a:latin typeface="+mn-lt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  <a:latin typeface="+mn-lt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  <a:latin typeface="+mn-lt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n-lt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16" y="2904955"/>
            <a:ext cx="12192431" cy="3970678"/>
          </a:xfrm>
          <a:custGeom>
            <a:avLst/>
            <a:gdLst>
              <a:gd name="connsiteX0" fmla="*/ 0 w 12192000"/>
              <a:gd name="connsiteY0" fmla="*/ 983853 h 3935412"/>
              <a:gd name="connsiteX1" fmla="*/ 983853 w 12192000"/>
              <a:gd name="connsiteY1" fmla="*/ 983853 h 3935412"/>
              <a:gd name="connsiteX2" fmla="*/ 983853 w 12192000"/>
              <a:gd name="connsiteY2" fmla="*/ 0 h 3935412"/>
              <a:gd name="connsiteX3" fmla="*/ 11208147 w 12192000"/>
              <a:gd name="connsiteY3" fmla="*/ 0 h 3935412"/>
              <a:gd name="connsiteX4" fmla="*/ 11208147 w 12192000"/>
              <a:gd name="connsiteY4" fmla="*/ 983853 h 3935412"/>
              <a:gd name="connsiteX5" fmla="*/ 12192000 w 12192000"/>
              <a:gd name="connsiteY5" fmla="*/ 983853 h 3935412"/>
              <a:gd name="connsiteX6" fmla="*/ 12192000 w 12192000"/>
              <a:gd name="connsiteY6" fmla="*/ 2951559 h 3935412"/>
              <a:gd name="connsiteX7" fmla="*/ 11208147 w 12192000"/>
              <a:gd name="connsiteY7" fmla="*/ 2951559 h 3935412"/>
              <a:gd name="connsiteX8" fmla="*/ 11208147 w 12192000"/>
              <a:gd name="connsiteY8" fmla="*/ 3935412 h 3935412"/>
              <a:gd name="connsiteX9" fmla="*/ 983853 w 12192000"/>
              <a:gd name="connsiteY9" fmla="*/ 3935412 h 3935412"/>
              <a:gd name="connsiteX10" fmla="*/ 983853 w 12192000"/>
              <a:gd name="connsiteY10" fmla="*/ 2951559 h 3935412"/>
              <a:gd name="connsiteX11" fmla="*/ 0 w 12192000"/>
              <a:gd name="connsiteY11" fmla="*/ 2951559 h 3935412"/>
              <a:gd name="connsiteX12" fmla="*/ 0 w 12192000"/>
              <a:gd name="connsiteY12" fmla="*/ 983853 h 3935412"/>
              <a:gd name="connsiteX0" fmla="*/ 10633 w 12192000"/>
              <a:gd name="connsiteY0" fmla="*/ 0 h 3940387"/>
              <a:gd name="connsiteX1" fmla="*/ 983853 w 12192000"/>
              <a:gd name="connsiteY1" fmla="*/ 988828 h 3940387"/>
              <a:gd name="connsiteX2" fmla="*/ 983853 w 12192000"/>
              <a:gd name="connsiteY2" fmla="*/ 4975 h 3940387"/>
              <a:gd name="connsiteX3" fmla="*/ 11208147 w 12192000"/>
              <a:gd name="connsiteY3" fmla="*/ 4975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0 h 3940387"/>
              <a:gd name="connsiteX1" fmla="*/ 707407 w 12192000"/>
              <a:gd name="connsiteY1" fmla="*/ 0 h 3940387"/>
              <a:gd name="connsiteX2" fmla="*/ 983853 w 12192000"/>
              <a:gd name="connsiteY2" fmla="*/ 4975 h 3940387"/>
              <a:gd name="connsiteX3" fmla="*/ 11208147 w 12192000"/>
              <a:gd name="connsiteY3" fmla="*/ 4975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0 h 3940387"/>
              <a:gd name="connsiteX1" fmla="*/ 707407 w 12192000"/>
              <a:gd name="connsiteY1" fmla="*/ 0 h 3940387"/>
              <a:gd name="connsiteX2" fmla="*/ 718039 w 12192000"/>
              <a:gd name="connsiteY2" fmla="*/ 823682 h 3940387"/>
              <a:gd name="connsiteX3" fmla="*/ 11208147 w 12192000"/>
              <a:gd name="connsiteY3" fmla="*/ 4975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10632 h 3951019"/>
              <a:gd name="connsiteX1" fmla="*/ 728672 w 12192000"/>
              <a:gd name="connsiteY1" fmla="*/ 0 h 3951019"/>
              <a:gd name="connsiteX2" fmla="*/ 718039 w 12192000"/>
              <a:gd name="connsiteY2" fmla="*/ 834314 h 3951019"/>
              <a:gd name="connsiteX3" fmla="*/ 11208147 w 12192000"/>
              <a:gd name="connsiteY3" fmla="*/ 15607 h 3951019"/>
              <a:gd name="connsiteX4" fmla="*/ 11208147 w 12192000"/>
              <a:gd name="connsiteY4" fmla="*/ 999460 h 3951019"/>
              <a:gd name="connsiteX5" fmla="*/ 12192000 w 12192000"/>
              <a:gd name="connsiteY5" fmla="*/ 999460 h 3951019"/>
              <a:gd name="connsiteX6" fmla="*/ 12192000 w 12192000"/>
              <a:gd name="connsiteY6" fmla="*/ 2967166 h 3951019"/>
              <a:gd name="connsiteX7" fmla="*/ 11208147 w 12192000"/>
              <a:gd name="connsiteY7" fmla="*/ 2967166 h 3951019"/>
              <a:gd name="connsiteX8" fmla="*/ 11208147 w 12192000"/>
              <a:gd name="connsiteY8" fmla="*/ 3951019 h 3951019"/>
              <a:gd name="connsiteX9" fmla="*/ 983853 w 12192000"/>
              <a:gd name="connsiteY9" fmla="*/ 3951019 h 3951019"/>
              <a:gd name="connsiteX10" fmla="*/ 983853 w 12192000"/>
              <a:gd name="connsiteY10" fmla="*/ 2967166 h 3951019"/>
              <a:gd name="connsiteX11" fmla="*/ 0 w 12192000"/>
              <a:gd name="connsiteY11" fmla="*/ 2967166 h 3951019"/>
              <a:gd name="connsiteX12" fmla="*/ 10633 w 12192000"/>
              <a:gd name="connsiteY12" fmla="*/ 10632 h 3951019"/>
              <a:gd name="connsiteX0" fmla="*/ 10633 w 12192000"/>
              <a:gd name="connsiteY0" fmla="*/ 0 h 3940387"/>
              <a:gd name="connsiteX1" fmla="*/ 718039 w 12192000"/>
              <a:gd name="connsiteY1" fmla="*/ 10633 h 3940387"/>
              <a:gd name="connsiteX2" fmla="*/ 718039 w 12192000"/>
              <a:gd name="connsiteY2" fmla="*/ 823682 h 3940387"/>
              <a:gd name="connsiteX3" fmla="*/ 11208147 w 12192000"/>
              <a:gd name="connsiteY3" fmla="*/ 4975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0 h 3940387"/>
              <a:gd name="connsiteX1" fmla="*/ 700622 w 12192000"/>
              <a:gd name="connsiteY1" fmla="*/ 10633 h 3940387"/>
              <a:gd name="connsiteX2" fmla="*/ 718039 w 12192000"/>
              <a:gd name="connsiteY2" fmla="*/ 823682 h 3940387"/>
              <a:gd name="connsiteX3" fmla="*/ 11208147 w 12192000"/>
              <a:gd name="connsiteY3" fmla="*/ 4975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0 h 3940387"/>
              <a:gd name="connsiteX1" fmla="*/ 718039 w 12192000"/>
              <a:gd name="connsiteY1" fmla="*/ 1925 h 3940387"/>
              <a:gd name="connsiteX2" fmla="*/ 718039 w 12192000"/>
              <a:gd name="connsiteY2" fmla="*/ 823682 h 3940387"/>
              <a:gd name="connsiteX3" fmla="*/ 11208147 w 12192000"/>
              <a:gd name="connsiteY3" fmla="*/ 4975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0 h 3940387"/>
              <a:gd name="connsiteX1" fmla="*/ 718039 w 12192000"/>
              <a:gd name="connsiteY1" fmla="*/ 1925 h 3940387"/>
              <a:gd name="connsiteX2" fmla="*/ 718039 w 12192000"/>
              <a:gd name="connsiteY2" fmla="*/ 823682 h 3940387"/>
              <a:gd name="connsiteX3" fmla="*/ 10999141 w 12192000"/>
              <a:gd name="connsiteY3" fmla="*/ 806163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12658 h 3953045"/>
              <a:gd name="connsiteX1" fmla="*/ 718039 w 12192000"/>
              <a:gd name="connsiteY1" fmla="*/ 14583 h 3953045"/>
              <a:gd name="connsiteX2" fmla="*/ 718039 w 12192000"/>
              <a:gd name="connsiteY2" fmla="*/ 836340 h 3953045"/>
              <a:gd name="connsiteX3" fmla="*/ 10999141 w 12192000"/>
              <a:gd name="connsiteY3" fmla="*/ 818821 h 3953045"/>
              <a:gd name="connsiteX4" fmla="*/ 10999141 w 12192000"/>
              <a:gd name="connsiteY4" fmla="*/ 0 h 3953045"/>
              <a:gd name="connsiteX5" fmla="*/ 12192000 w 12192000"/>
              <a:gd name="connsiteY5" fmla="*/ 1001486 h 3953045"/>
              <a:gd name="connsiteX6" fmla="*/ 12192000 w 12192000"/>
              <a:gd name="connsiteY6" fmla="*/ 2969192 h 3953045"/>
              <a:gd name="connsiteX7" fmla="*/ 11208147 w 12192000"/>
              <a:gd name="connsiteY7" fmla="*/ 2969192 h 3953045"/>
              <a:gd name="connsiteX8" fmla="*/ 11208147 w 12192000"/>
              <a:gd name="connsiteY8" fmla="*/ 3953045 h 3953045"/>
              <a:gd name="connsiteX9" fmla="*/ 983853 w 12192000"/>
              <a:gd name="connsiteY9" fmla="*/ 3953045 h 3953045"/>
              <a:gd name="connsiteX10" fmla="*/ 983853 w 12192000"/>
              <a:gd name="connsiteY10" fmla="*/ 2969192 h 3953045"/>
              <a:gd name="connsiteX11" fmla="*/ 0 w 12192000"/>
              <a:gd name="connsiteY11" fmla="*/ 2969192 h 3953045"/>
              <a:gd name="connsiteX12" fmla="*/ 10633 w 12192000"/>
              <a:gd name="connsiteY12" fmla="*/ 12658 h 3953045"/>
              <a:gd name="connsiteX0" fmla="*/ 10633 w 12192000"/>
              <a:gd name="connsiteY0" fmla="*/ 12658 h 3953045"/>
              <a:gd name="connsiteX1" fmla="*/ 718039 w 12192000"/>
              <a:gd name="connsiteY1" fmla="*/ 14583 h 3953045"/>
              <a:gd name="connsiteX2" fmla="*/ 718039 w 12192000"/>
              <a:gd name="connsiteY2" fmla="*/ 836340 h 3953045"/>
              <a:gd name="connsiteX3" fmla="*/ 10990432 w 12192000"/>
              <a:gd name="connsiteY3" fmla="*/ 827529 h 3953045"/>
              <a:gd name="connsiteX4" fmla="*/ 10999141 w 12192000"/>
              <a:gd name="connsiteY4" fmla="*/ 0 h 3953045"/>
              <a:gd name="connsiteX5" fmla="*/ 12192000 w 12192000"/>
              <a:gd name="connsiteY5" fmla="*/ 1001486 h 3953045"/>
              <a:gd name="connsiteX6" fmla="*/ 12192000 w 12192000"/>
              <a:gd name="connsiteY6" fmla="*/ 2969192 h 3953045"/>
              <a:gd name="connsiteX7" fmla="*/ 11208147 w 12192000"/>
              <a:gd name="connsiteY7" fmla="*/ 2969192 h 3953045"/>
              <a:gd name="connsiteX8" fmla="*/ 11208147 w 12192000"/>
              <a:gd name="connsiteY8" fmla="*/ 3953045 h 3953045"/>
              <a:gd name="connsiteX9" fmla="*/ 983853 w 12192000"/>
              <a:gd name="connsiteY9" fmla="*/ 3953045 h 3953045"/>
              <a:gd name="connsiteX10" fmla="*/ 983853 w 12192000"/>
              <a:gd name="connsiteY10" fmla="*/ 2969192 h 3953045"/>
              <a:gd name="connsiteX11" fmla="*/ 0 w 12192000"/>
              <a:gd name="connsiteY11" fmla="*/ 2969192 h 3953045"/>
              <a:gd name="connsiteX12" fmla="*/ 10633 w 12192000"/>
              <a:gd name="connsiteY12" fmla="*/ 12658 h 3953045"/>
              <a:gd name="connsiteX0" fmla="*/ 10633 w 12192000"/>
              <a:gd name="connsiteY0" fmla="*/ 12658 h 3953045"/>
              <a:gd name="connsiteX1" fmla="*/ 718039 w 12192000"/>
              <a:gd name="connsiteY1" fmla="*/ 14583 h 3953045"/>
              <a:gd name="connsiteX2" fmla="*/ 718039 w 12192000"/>
              <a:gd name="connsiteY2" fmla="*/ 836340 h 3953045"/>
              <a:gd name="connsiteX3" fmla="*/ 10990432 w 12192000"/>
              <a:gd name="connsiteY3" fmla="*/ 827529 h 3953045"/>
              <a:gd name="connsiteX4" fmla="*/ 10999141 w 12192000"/>
              <a:gd name="connsiteY4" fmla="*/ 0 h 3953045"/>
              <a:gd name="connsiteX5" fmla="*/ 12192000 w 12192000"/>
              <a:gd name="connsiteY5" fmla="*/ 17418 h 3953045"/>
              <a:gd name="connsiteX6" fmla="*/ 12192000 w 12192000"/>
              <a:gd name="connsiteY6" fmla="*/ 2969192 h 3953045"/>
              <a:gd name="connsiteX7" fmla="*/ 11208147 w 12192000"/>
              <a:gd name="connsiteY7" fmla="*/ 2969192 h 3953045"/>
              <a:gd name="connsiteX8" fmla="*/ 11208147 w 12192000"/>
              <a:gd name="connsiteY8" fmla="*/ 3953045 h 3953045"/>
              <a:gd name="connsiteX9" fmla="*/ 983853 w 12192000"/>
              <a:gd name="connsiteY9" fmla="*/ 3953045 h 3953045"/>
              <a:gd name="connsiteX10" fmla="*/ 983853 w 12192000"/>
              <a:gd name="connsiteY10" fmla="*/ 2969192 h 3953045"/>
              <a:gd name="connsiteX11" fmla="*/ 0 w 12192000"/>
              <a:gd name="connsiteY11" fmla="*/ 2969192 h 3953045"/>
              <a:gd name="connsiteX12" fmla="*/ 10633 w 12192000"/>
              <a:gd name="connsiteY12" fmla="*/ 12658 h 3953045"/>
              <a:gd name="connsiteX0" fmla="*/ 10633 w 12192216"/>
              <a:gd name="connsiteY0" fmla="*/ 12658 h 3961969"/>
              <a:gd name="connsiteX1" fmla="*/ 718039 w 12192216"/>
              <a:gd name="connsiteY1" fmla="*/ 14583 h 3961969"/>
              <a:gd name="connsiteX2" fmla="*/ 718039 w 12192216"/>
              <a:gd name="connsiteY2" fmla="*/ 836340 h 3961969"/>
              <a:gd name="connsiteX3" fmla="*/ 10990432 w 12192216"/>
              <a:gd name="connsiteY3" fmla="*/ 827529 h 3961969"/>
              <a:gd name="connsiteX4" fmla="*/ 10999141 w 12192216"/>
              <a:gd name="connsiteY4" fmla="*/ 0 h 3961969"/>
              <a:gd name="connsiteX5" fmla="*/ 12192000 w 12192216"/>
              <a:gd name="connsiteY5" fmla="*/ 17418 h 3961969"/>
              <a:gd name="connsiteX6" fmla="*/ 12192000 w 12192216"/>
              <a:gd name="connsiteY6" fmla="*/ 2969192 h 3961969"/>
              <a:gd name="connsiteX7" fmla="*/ 12192216 w 12192216"/>
              <a:gd name="connsiteY7" fmla="*/ 3961969 h 3961969"/>
              <a:gd name="connsiteX8" fmla="*/ 11208147 w 12192216"/>
              <a:gd name="connsiteY8" fmla="*/ 3953045 h 3961969"/>
              <a:gd name="connsiteX9" fmla="*/ 983853 w 12192216"/>
              <a:gd name="connsiteY9" fmla="*/ 3953045 h 3961969"/>
              <a:gd name="connsiteX10" fmla="*/ 983853 w 12192216"/>
              <a:gd name="connsiteY10" fmla="*/ 2969192 h 3961969"/>
              <a:gd name="connsiteX11" fmla="*/ 0 w 12192216"/>
              <a:gd name="connsiteY11" fmla="*/ 2969192 h 3961969"/>
              <a:gd name="connsiteX12" fmla="*/ 10633 w 12192216"/>
              <a:gd name="connsiteY12" fmla="*/ 12658 h 3961969"/>
              <a:gd name="connsiteX0" fmla="*/ 10848 w 12192431"/>
              <a:gd name="connsiteY0" fmla="*/ 12658 h 3970678"/>
              <a:gd name="connsiteX1" fmla="*/ 718254 w 12192431"/>
              <a:gd name="connsiteY1" fmla="*/ 14583 h 3970678"/>
              <a:gd name="connsiteX2" fmla="*/ 718254 w 12192431"/>
              <a:gd name="connsiteY2" fmla="*/ 836340 h 3970678"/>
              <a:gd name="connsiteX3" fmla="*/ 10990647 w 12192431"/>
              <a:gd name="connsiteY3" fmla="*/ 827529 h 3970678"/>
              <a:gd name="connsiteX4" fmla="*/ 10999356 w 12192431"/>
              <a:gd name="connsiteY4" fmla="*/ 0 h 3970678"/>
              <a:gd name="connsiteX5" fmla="*/ 12192215 w 12192431"/>
              <a:gd name="connsiteY5" fmla="*/ 17418 h 3970678"/>
              <a:gd name="connsiteX6" fmla="*/ 12192215 w 12192431"/>
              <a:gd name="connsiteY6" fmla="*/ 2969192 h 3970678"/>
              <a:gd name="connsiteX7" fmla="*/ 12192431 w 12192431"/>
              <a:gd name="connsiteY7" fmla="*/ 3961969 h 3970678"/>
              <a:gd name="connsiteX8" fmla="*/ 11208362 w 12192431"/>
              <a:gd name="connsiteY8" fmla="*/ 3953045 h 3970678"/>
              <a:gd name="connsiteX9" fmla="*/ 984068 w 12192431"/>
              <a:gd name="connsiteY9" fmla="*/ 3953045 h 3970678"/>
              <a:gd name="connsiteX10" fmla="*/ 0 w 12192431"/>
              <a:gd name="connsiteY10" fmla="*/ 3970678 h 3970678"/>
              <a:gd name="connsiteX11" fmla="*/ 215 w 12192431"/>
              <a:gd name="connsiteY11" fmla="*/ 2969192 h 3970678"/>
              <a:gd name="connsiteX12" fmla="*/ 10848 w 12192431"/>
              <a:gd name="connsiteY12" fmla="*/ 12658 h 3970678"/>
              <a:gd name="connsiteX0" fmla="*/ 10848 w 12192431"/>
              <a:gd name="connsiteY0" fmla="*/ 12658 h 3970678"/>
              <a:gd name="connsiteX1" fmla="*/ 718254 w 12192431"/>
              <a:gd name="connsiteY1" fmla="*/ 14583 h 3970678"/>
              <a:gd name="connsiteX2" fmla="*/ 718254 w 12192431"/>
              <a:gd name="connsiteY2" fmla="*/ 836340 h 3970678"/>
              <a:gd name="connsiteX3" fmla="*/ 10990647 w 12192431"/>
              <a:gd name="connsiteY3" fmla="*/ 827529 h 3970678"/>
              <a:gd name="connsiteX4" fmla="*/ 10999356 w 12192431"/>
              <a:gd name="connsiteY4" fmla="*/ 0 h 3970678"/>
              <a:gd name="connsiteX5" fmla="*/ 12192215 w 12192431"/>
              <a:gd name="connsiteY5" fmla="*/ 17418 h 3970678"/>
              <a:gd name="connsiteX6" fmla="*/ 12192215 w 12192431"/>
              <a:gd name="connsiteY6" fmla="*/ 2969192 h 3970678"/>
              <a:gd name="connsiteX7" fmla="*/ 12192431 w 12192431"/>
              <a:gd name="connsiteY7" fmla="*/ 3961969 h 3970678"/>
              <a:gd name="connsiteX8" fmla="*/ 11208362 w 12192431"/>
              <a:gd name="connsiteY8" fmla="*/ 3953045 h 3970678"/>
              <a:gd name="connsiteX9" fmla="*/ 984068 w 12192431"/>
              <a:gd name="connsiteY9" fmla="*/ 3953045 h 3970678"/>
              <a:gd name="connsiteX10" fmla="*/ 0 w 12192431"/>
              <a:gd name="connsiteY10" fmla="*/ 3970678 h 3970678"/>
              <a:gd name="connsiteX11" fmla="*/ 215 w 12192431"/>
              <a:gd name="connsiteY11" fmla="*/ 2969192 h 3970678"/>
              <a:gd name="connsiteX12" fmla="*/ 10848 w 12192431"/>
              <a:gd name="connsiteY12" fmla="*/ 12658 h 3970678"/>
              <a:gd name="connsiteX0" fmla="*/ 10848 w 12192431"/>
              <a:gd name="connsiteY0" fmla="*/ 12658 h 3970678"/>
              <a:gd name="connsiteX1" fmla="*/ 718254 w 12192431"/>
              <a:gd name="connsiteY1" fmla="*/ 14583 h 3970678"/>
              <a:gd name="connsiteX2" fmla="*/ 718254 w 12192431"/>
              <a:gd name="connsiteY2" fmla="*/ 836340 h 3970678"/>
              <a:gd name="connsiteX3" fmla="*/ 10990647 w 12192431"/>
              <a:gd name="connsiteY3" fmla="*/ 827529 h 3970678"/>
              <a:gd name="connsiteX4" fmla="*/ 10981939 w 12192431"/>
              <a:gd name="connsiteY4" fmla="*/ 0 h 3970678"/>
              <a:gd name="connsiteX5" fmla="*/ 12192215 w 12192431"/>
              <a:gd name="connsiteY5" fmla="*/ 17418 h 3970678"/>
              <a:gd name="connsiteX6" fmla="*/ 12192215 w 12192431"/>
              <a:gd name="connsiteY6" fmla="*/ 2969192 h 3970678"/>
              <a:gd name="connsiteX7" fmla="*/ 12192431 w 12192431"/>
              <a:gd name="connsiteY7" fmla="*/ 3961969 h 3970678"/>
              <a:gd name="connsiteX8" fmla="*/ 11208362 w 12192431"/>
              <a:gd name="connsiteY8" fmla="*/ 3953045 h 3970678"/>
              <a:gd name="connsiteX9" fmla="*/ 984068 w 12192431"/>
              <a:gd name="connsiteY9" fmla="*/ 3953045 h 3970678"/>
              <a:gd name="connsiteX10" fmla="*/ 0 w 12192431"/>
              <a:gd name="connsiteY10" fmla="*/ 3970678 h 3970678"/>
              <a:gd name="connsiteX11" fmla="*/ 215 w 12192431"/>
              <a:gd name="connsiteY11" fmla="*/ 2969192 h 3970678"/>
              <a:gd name="connsiteX12" fmla="*/ 10848 w 12192431"/>
              <a:gd name="connsiteY12" fmla="*/ 12658 h 397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431" h="3970678">
                <a:moveTo>
                  <a:pt x="10848" y="12658"/>
                </a:moveTo>
                <a:lnTo>
                  <a:pt x="718254" y="14583"/>
                </a:lnTo>
                <a:lnTo>
                  <a:pt x="718254" y="836340"/>
                </a:lnTo>
                <a:lnTo>
                  <a:pt x="10990647" y="827529"/>
                </a:lnTo>
                <a:cubicBezTo>
                  <a:pt x="10987744" y="551686"/>
                  <a:pt x="10984842" y="275843"/>
                  <a:pt x="10981939" y="0"/>
                </a:cubicBezTo>
                <a:lnTo>
                  <a:pt x="12192215" y="17418"/>
                </a:lnTo>
                <a:lnTo>
                  <a:pt x="12192215" y="2969192"/>
                </a:lnTo>
                <a:lnTo>
                  <a:pt x="12192431" y="3961969"/>
                </a:lnTo>
                <a:lnTo>
                  <a:pt x="11208362" y="3953045"/>
                </a:lnTo>
                <a:lnTo>
                  <a:pt x="984068" y="3953045"/>
                </a:lnTo>
                <a:lnTo>
                  <a:pt x="0" y="3970678"/>
                </a:lnTo>
                <a:cubicBezTo>
                  <a:pt x="72" y="3636849"/>
                  <a:pt x="143" y="3303021"/>
                  <a:pt x="215" y="2969192"/>
                </a:cubicBezTo>
                <a:cubicBezTo>
                  <a:pt x="3759" y="1983681"/>
                  <a:pt x="7304" y="998169"/>
                  <a:pt x="10848" y="12658"/>
                </a:cubicBez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410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309" y="365125"/>
            <a:ext cx="10955382" cy="1291113"/>
          </a:xfrm>
        </p:spPr>
        <p:txBody>
          <a:bodyPr>
            <a:normAutofit/>
          </a:bodyPr>
          <a:lstStyle>
            <a:lvl1pPr>
              <a:defRPr sz="2800" b="1" i="0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44"/>
          <a:stretch>
            <a:fillRect/>
          </a:stretch>
        </p:blipFill>
        <p:spPr>
          <a:xfrm>
            <a:off x="0" y="1656238"/>
            <a:ext cx="9141806" cy="723900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89444" r="58955"/>
          <a:stretch/>
        </p:blipFill>
        <p:spPr>
          <a:xfrm>
            <a:off x="9135291" y="1671262"/>
            <a:ext cx="3049621" cy="723900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sp>
        <p:nvSpPr>
          <p:cNvPr id="12" name="Oval 11"/>
          <p:cNvSpPr>
            <a:spLocks noChangeAspect="1"/>
          </p:cNvSpPr>
          <p:nvPr userDrawn="1"/>
        </p:nvSpPr>
        <p:spPr>
          <a:xfrm>
            <a:off x="623480" y="1943512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764873" y="2084905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18309" y="3189027"/>
            <a:ext cx="3218050" cy="344488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17945" y="3663821"/>
            <a:ext cx="3226565" cy="2898775"/>
          </a:xfrm>
        </p:spPr>
        <p:txBody>
          <a:bodyPr>
            <a:noAutofit/>
          </a:bodyPr>
          <a:lstStyle>
            <a:lvl1pPr marL="2857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430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002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4482354" y="1943512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23747" y="2084905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483839" y="3180590"/>
            <a:ext cx="3191743" cy="344488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482354" y="3663081"/>
            <a:ext cx="3226565" cy="2898775"/>
          </a:xfrm>
        </p:spPr>
        <p:txBody>
          <a:bodyPr>
            <a:no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8339863" y="1943512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8481256" y="2084905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8355642" y="3189397"/>
            <a:ext cx="3218050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8355278" y="3664191"/>
            <a:ext cx="3226565" cy="2898775"/>
          </a:xfrm>
        </p:spPr>
        <p:txBody>
          <a:bodyPr>
            <a:no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99119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44"/>
          <a:stretch>
            <a:fillRect/>
          </a:stretch>
        </p:blipFill>
        <p:spPr>
          <a:xfrm>
            <a:off x="0" y="1656238"/>
            <a:ext cx="9141806" cy="723900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89444" r="58955"/>
          <a:stretch/>
        </p:blipFill>
        <p:spPr>
          <a:xfrm>
            <a:off x="9135291" y="1671262"/>
            <a:ext cx="3049621" cy="723900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309" y="365125"/>
            <a:ext cx="10955382" cy="1291113"/>
          </a:xfrm>
        </p:spPr>
        <p:txBody>
          <a:bodyPr>
            <a:normAutofit/>
          </a:bodyPr>
          <a:lstStyle>
            <a:lvl1pPr>
              <a:defRPr sz="2800" b="1" i="0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>
            <a:spLocks noChangeAspect="1"/>
          </p:cNvSpPr>
          <p:nvPr userDrawn="1"/>
        </p:nvSpPr>
        <p:spPr>
          <a:xfrm>
            <a:off x="623480" y="1943512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764873" y="2084905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18309" y="3189027"/>
            <a:ext cx="3218050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17945" y="3663821"/>
            <a:ext cx="3226565" cy="2898775"/>
          </a:xfrm>
        </p:spPr>
        <p:txBody>
          <a:bodyPr>
            <a:noAutofit/>
          </a:bodyPr>
          <a:lstStyle>
            <a:lvl1pPr marL="2857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430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002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4482354" y="1943512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23747" y="2084905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483839" y="3180590"/>
            <a:ext cx="3191743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482354" y="3663081"/>
            <a:ext cx="3226565" cy="2898775"/>
          </a:xfrm>
        </p:spPr>
        <p:txBody>
          <a:bodyPr>
            <a:no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8339863" y="1943512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8481256" y="2084905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8355642" y="3189397"/>
            <a:ext cx="3218050" cy="344488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8355278" y="3664191"/>
            <a:ext cx="3226565" cy="2898775"/>
          </a:xfrm>
        </p:spPr>
        <p:txBody>
          <a:bodyPr>
            <a:no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52379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309" y="365125"/>
            <a:ext cx="10955382" cy="1291113"/>
          </a:xfrm>
        </p:spPr>
        <p:txBody>
          <a:bodyPr>
            <a:normAutofit/>
          </a:bodyPr>
          <a:lstStyle>
            <a:lvl1pPr>
              <a:defRPr sz="2800" b="1" i="0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44"/>
          <a:stretch>
            <a:fillRect/>
          </a:stretch>
        </p:blipFill>
        <p:spPr>
          <a:xfrm>
            <a:off x="0" y="6119076"/>
            <a:ext cx="9141806" cy="723900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89444" r="58838"/>
          <a:stretch/>
        </p:blipFill>
        <p:spPr>
          <a:xfrm>
            <a:off x="9135291" y="6134100"/>
            <a:ext cx="3060253" cy="723900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20597" y="2016343"/>
            <a:ext cx="3218050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20233" y="2491137"/>
            <a:ext cx="3226565" cy="3356400"/>
          </a:xfrm>
        </p:spPr>
        <p:txBody>
          <a:bodyPr>
            <a:noAutofit/>
          </a:bodyPr>
          <a:lstStyle>
            <a:lvl1pPr marL="2857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430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002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486127" y="2007906"/>
            <a:ext cx="3191743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484642" y="2490397"/>
            <a:ext cx="3226565" cy="3356400"/>
          </a:xfrm>
        </p:spPr>
        <p:txBody>
          <a:bodyPr>
            <a:no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8357930" y="2016713"/>
            <a:ext cx="3218050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8357566" y="2491507"/>
            <a:ext cx="3226565" cy="3356400"/>
          </a:xfrm>
        </p:spPr>
        <p:txBody>
          <a:bodyPr>
            <a:no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75262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309" y="365125"/>
            <a:ext cx="10955382" cy="1291113"/>
          </a:xfrm>
        </p:spPr>
        <p:txBody>
          <a:bodyPr>
            <a:normAutofit/>
          </a:bodyPr>
          <a:lstStyle>
            <a:lvl1pPr>
              <a:defRPr sz="2800" b="1" i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44"/>
          <a:stretch>
            <a:fillRect/>
          </a:stretch>
        </p:blipFill>
        <p:spPr>
          <a:xfrm>
            <a:off x="0" y="6119076"/>
            <a:ext cx="9141806" cy="723900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20597" y="2016343"/>
            <a:ext cx="3218050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20233" y="2491137"/>
            <a:ext cx="3226565" cy="3356400"/>
          </a:xfrm>
        </p:spPr>
        <p:txBody>
          <a:bodyPr>
            <a:noAutofit/>
          </a:bodyPr>
          <a:lstStyle>
            <a:lvl1pPr marL="2857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430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002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486127" y="2007906"/>
            <a:ext cx="3191743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Header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484642" y="2490397"/>
            <a:ext cx="3226565" cy="3356400"/>
          </a:xfrm>
        </p:spPr>
        <p:txBody>
          <a:bodyPr>
            <a:no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8357930" y="2016713"/>
            <a:ext cx="3218050" cy="344488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8357566" y="2491507"/>
            <a:ext cx="3226565" cy="3356400"/>
          </a:xfrm>
        </p:spPr>
        <p:txBody>
          <a:bodyPr>
            <a:no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89444" r="58838"/>
          <a:stretch/>
        </p:blipFill>
        <p:spPr>
          <a:xfrm>
            <a:off x="9145924" y="6134100"/>
            <a:ext cx="3060253" cy="723900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93627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44"/>
          <a:stretch>
            <a:fillRect/>
          </a:stretch>
        </p:blipFill>
        <p:spPr>
          <a:xfrm>
            <a:off x="0" y="6119076"/>
            <a:ext cx="9141806" cy="723900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89444" r="58838"/>
          <a:stretch/>
        </p:blipFill>
        <p:spPr>
          <a:xfrm>
            <a:off x="9135291" y="6134100"/>
            <a:ext cx="3060253" cy="723900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309" y="365125"/>
            <a:ext cx="10955382" cy="1291113"/>
          </a:xfrm>
        </p:spPr>
        <p:txBody>
          <a:bodyPr>
            <a:normAutofit/>
          </a:bodyPr>
          <a:lstStyle>
            <a:lvl1pPr>
              <a:defRPr sz="2800" b="1" i="0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>
            <a:spLocks noChangeAspect="1"/>
          </p:cNvSpPr>
          <p:nvPr userDrawn="1"/>
        </p:nvSpPr>
        <p:spPr>
          <a:xfrm>
            <a:off x="623480" y="1943512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764873" y="2084905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33635" y="2962642"/>
            <a:ext cx="5078455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33273" y="3437436"/>
            <a:ext cx="5078864" cy="2484900"/>
          </a:xfrm>
        </p:spPr>
        <p:txBody>
          <a:bodyPr>
            <a:noAutofit/>
          </a:bodyPr>
          <a:lstStyle>
            <a:lvl1pPr marL="2857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430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002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507867" y="1943512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649260" y="2090348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6508230" y="2962642"/>
            <a:ext cx="5065461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507867" y="3437436"/>
            <a:ext cx="5078864" cy="2484900"/>
          </a:xfrm>
        </p:spPr>
        <p:txBody>
          <a:bodyPr>
            <a:no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19770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44"/>
          <a:stretch>
            <a:fillRect/>
          </a:stretch>
        </p:blipFill>
        <p:spPr>
          <a:xfrm>
            <a:off x="0" y="6119076"/>
            <a:ext cx="9141806" cy="723900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89444" r="58838"/>
          <a:stretch/>
        </p:blipFill>
        <p:spPr>
          <a:xfrm>
            <a:off x="9145924" y="6134100"/>
            <a:ext cx="3060253" cy="723900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309" y="365125"/>
            <a:ext cx="10955382" cy="1291113"/>
          </a:xfrm>
        </p:spPr>
        <p:txBody>
          <a:bodyPr>
            <a:normAutofit/>
          </a:bodyPr>
          <a:lstStyle>
            <a:lvl1pPr>
              <a:defRPr sz="2800" b="1" i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>
            <a:spLocks noChangeAspect="1"/>
          </p:cNvSpPr>
          <p:nvPr userDrawn="1"/>
        </p:nvSpPr>
        <p:spPr>
          <a:xfrm>
            <a:off x="623480" y="1943512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764873" y="2084905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33635" y="2962642"/>
            <a:ext cx="5078455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33273" y="3437436"/>
            <a:ext cx="5078864" cy="2484900"/>
          </a:xfrm>
        </p:spPr>
        <p:txBody>
          <a:bodyPr>
            <a:noAutofit/>
          </a:bodyPr>
          <a:lstStyle>
            <a:lvl1pPr marL="2857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800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430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002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507867" y="1943512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649260" y="2090348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6508230" y="2962642"/>
            <a:ext cx="5065461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507867" y="3437436"/>
            <a:ext cx="5078864" cy="2484900"/>
          </a:xfrm>
        </p:spPr>
        <p:txBody>
          <a:bodyPr>
            <a:no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34091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-319" r="58838" b="5"/>
          <a:stretch/>
        </p:blipFill>
        <p:spPr>
          <a:xfrm>
            <a:off x="9135291" y="-21265"/>
            <a:ext cx="3060253" cy="6879265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" b="-1"/>
          <a:stretch/>
        </p:blipFill>
        <p:spPr>
          <a:xfrm>
            <a:off x="0" y="-21265"/>
            <a:ext cx="9141806" cy="6864241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sp>
        <p:nvSpPr>
          <p:cNvPr id="9" name="Rectangle 8"/>
          <p:cNvSpPr/>
          <p:nvPr userDrawn="1"/>
        </p:nvSpPr>
        <p:spPr>
          <a:xfrm>
            <a:off x="2094614" y="1010766"/>
            <a:ext cx="10097386" cy="4823927"/>
          </a:xfrm>
          <a:prstGeom prst="rect">
            <a:avLst/>
          </a:prstGeom>
          <a:solidFill>
            <a:srgbClr val="DC4405"/>
          </a:solidFill>
          <a:ln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DF4F0F-2CBB-394C-8D28-1DF130774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414" y="2813879"/>
            <a:ext cx="7326313" cy="1263176"/>
          </a:xfrm>
        </p:spPr>
        <p:txBody>
          <a:bodyPr/>
          <a:lstStyle>
            <a:lvl1pPr>
              <a:defRPr sz="28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344781" y="1813111"/>
            <a:ext cx="3265715" cy="3265715"/>
          </a:xfrm>
          <a:prstGeom prst="ellipse">
            <a:avLst/>
          </a:prstGeom>
          <a:solidFill>
            <a:srgbClr val="DC4405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61237" y="2329567"/>
            <a:ext cx="2231800" cy="22318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 image</a:t>
            </a:r>
          </a:p>
        </p:txBody>
      </p:sp>
    </p:spTree>
    <p:extLst>
      <p:ext uri="{BB962C8B-B14F-4D97-AF65-F5344CB8AC3E}">
        <p14:creationId xmlns:p14="http://schemas.microsoft.com/office/powerpoint/2010/main" val="1487308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-319" r="58722" b="5"/>
          <a:stretch/>
        </p:blipFill>
        <p:spPr>
          <a:xfrm>
            <a:off x="9145921" y="-21265"/>
            <a:ext cx="3070889" cy="6879265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" b="-1"/>
          <a:stretch/>
        </p:blipFill>
        <p:spPr>
          <a:xfrm>
            <a:off x="-3" y="-21265"/>
            <a:ext cx="9141806" cy="6864241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sp>
        <p:nvSpPr>
          <p:cNvPr id="9" name="Rectangle 8"/>
          <p:cNvSpPr/>
          <p:nvPr userDrawn="1"/>
        </p:nvSpPr>
        <p:spPr>
          <a:xfrm>
            <a:off x="2094614" y="998891"/>
            <a:ext cx="10097386" cy="4823927"/>
          </a:xfrm>
          <a:prstGeom prst="rect">
            <a:avLst/>
          </a:prstGeom>
          <a:solidFill>
            <a:srgbClr val="DC4405"/>
          </a:solidFill>
          <a:ln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D3C989-1309-994B-B24D-52010CD78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549" y="2893321"/>
            <a:ext cx="7326314" cy="1104292"/>
          </a:xfrm>
        </p:spPr>
        <p:txBody>
          <a:bodyPr>
            <a:normAutofit/>
          </a:bodyPr>
          <a:lstStyle>
            <a:lvl1pPr>
              <a:defRPr sz="28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344781" y="1813111"/>
            <a:ext cx="3265715" cy="3265715"/>
          </a:xfrm>
          <a:prstGeom prst="ellipse">
            <a:avLst/>
          </a:prstGeom>
          <a:solidFill>
            <a:srgbClr val="DC4405"/>
          </a:solidFill>
          <a:ln w="85725" cmpd="sng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61237" y="2329567"/>
            <a:ext cx="2231800" cy="22318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 image</a:t>
            </a:r>
          </a:p>
        </p:txBody>
      </p:sp>
    </p:spTree>
    <p:extLst>
      <p:ext uri="{BB962C8B-B14F-4D97-AF65-F5344CB8AC3E}">
        <p14:creationId xmlns:p14="http://schemas.microsoft.com/office/powerpoint/2010/main" val="4173647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05068" y="1357959"/>
            <a:ext cx="10407974" cy="3279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 userDrawn="1"/>
        </p:nvSpPr>
        <p:spPr>
          <a:xfrm>
            <a:off x="5715601" y="1088184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824361" y="1088184"/>
            <a:ext cx="5693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rPr>
              <a:t>“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401478-0708-F548-B1EB-39A1F9685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350" y="1875092"/>
            <a:ext cx="9112250" cy="808430"/>
          </a:xfrm>
        </p:spPr>
        <p:txBody>
          <a:bodyPr>
            <a:normAutofit/>
          </a:bodyPr>
          <a:lstStyle>
            <a:lvl1pPr algn="ctr">
              <a:defRPr sz="2800" b="1" i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30350" y="2683522"/>
            <a:ext cx="9112250" cy="1644003"/>
          </a:xfrm>
        </p:spPr>
        <p:txBody>
          <a:bodyPr anchor="ctr" anchorCtr="1">
            <a:normAutofit/>
          </a:bodyPr>
          <a:lstStyle>
            <a:lvl1pPr marL="2857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2000" baseline="0"/>
            </a:lvl1pPr>
            <a:lvl2pPr marL="7429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800" baseline="0">
                <a:latin typeface="+mn-lt"/>
              </a:defRPr>
            </a:lvl2pPr>
            <a:lvl3pPr marL="12001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600" baseline="0"/>
            </a:lvl3pPr>
            <a:lvl4pPr marL="15430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400" baseline="0"/>
            </a:lvl4pPr>
            <a:lvl5pPr marL="20002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0776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81"/>
          <a:stretch>
            <a:fillRect/>
          </a:stretch>
        </p:blipFill>
        <p:spPr>
          <a:xfrm>
            <a:off x="1" y="0"/>
            <a:ext cx="723901" cy="6858000"/>
          </a:xfrm>
          <a:custGeom>
            <a:avLst/>
            <a:gdLst>
              <a:gd name="connsiteX0" fmla="*/ 0 w 723901"/>
              <a:gd name="connsiteY0" fmla="*/ 0 h 6858000"/>
              <a:gd name="connsiteX1" fmla="*/ 723901 w 723901"/>
              <a:gd name="connsiteY1" fmla="*/ 0 h 6858000"/>
              <a:gd name="connsiteX2" fmla="*/ 723901 w 723901"/>
              <a:gd name="connsiteY2" fmla="*/ 6858000 h 6858000"/>
              <a:gd name="connsiteX3" fmla="*/ 0 w 7239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901" h="6858000">
                <a:moveTo>
                  <a:pt x="0" y="0"/>
                </a:moveTo>
                <a:lnTo>
                  <a:pt x="723901" y="0"/>
                </a:lnTo>
                <a:lnTo>
                  <a:pt x="72390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Oval 7"/>
          <p:cNvSpPr>
            <a:spLocks noChangeAspect="1"/>
          </p:cNvSpPr>
          <p:nvPr userDrawn="1"/>
        </p:nvSpPr>
        <p:spPr>
          <a:xfrm>
            <a:off x="479892" y="512636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C440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236" y="658626"/>
            <a:ext cx="9879563" cy="494927"/>
          </a:xfrm>
        </p:spPr>
        <p:txBody>
          <a:bodyPr>
            <a:normAutofit/>
          </a:bodyPr>
          <a:lstStyle>
            <a:lvl1pPr>
              <a:defRPr sz="2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16688" y="658626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4236" y="1380931"/>
            <a:ext cx="9879564" cy="5187820"/>
          </a:xfrm>
        </p:spPr>
        <p:txBody>
          <a:bodyPr>
            <a:norm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2000" baseline="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 baseline="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 baseline="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 baseline="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1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37146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05068" y="1357959"/>
            <a:ext cx="10407974" cy="32793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Oval 6"/>
          <p:cNvSpPr>
            <a:spLocks noChangeAspect="1"/>
          </p:cNvSpPr>
          <p:nvPr userDrawn="1"/>
        </p:nvSpPr>
        <p:spPr>
          <a:xfrm>
            <a:off x="5715601" y="1088184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824361" y="1088184"/>
            <a:ext cx="5693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rPr>
              <a:t>“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71F63B3-6FE0-3D4F-9AB1-C16F92155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350" y="1875092"/>
            <a:ext cx="9112250" cy="808430"/>
          </a:xfrm>
        </p:spPr>
        <p:txBody>
          <a:bodyPr>
            <a:normAutofit/>
          </a:bodyPr>
          <a:lstStyle>
            <a:lvl1pPr algn="ctr">
              <a:defRPr sz="28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30350" y="2683522"/>
            <a:ext cx="9112250" cy="1644003"/>
          </a:xfrm>
        </p:spPr>
        <p:txBody>
          <a:bodyPr anchor="ctr" anchorCtr="1">
            <a:normAutofit/>
          </a:bodyPr>
          <a:lstStyle>
            <a:lvl1pPr marL="2857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2000" baseline="0">
                <a:solidFill>
                  <a:schemeClr val="bg1"/>
                </a:solidFill>
              </a:defRPr>
            </a:lvl1pPr>
            <a:lvl2pPr marL="7429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800" baseline="0">
                <a:solidFill>
                  <a:schemeClr val="bg1"/>
                </a:solidFill>
                <a:latin typeface="+mn-lt"/>
              </a:defRPr>
            </a:lvl2pPr>
            <a:lvl3pPr marL="12001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600" baseline="0">
                <a:solidFill>
                  <a:schemeClr val="bg1"/>
                </a:solidFill>
              </a:defRPr>
            </a:lvl3pPr>
            <a:lvl4pPr marL="15430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400" baseline="0">
                <a:solidFill>
                  <a:schemeClr val="bg1"/>
                </a:solidFill>
              </a:defRPr>
            </a:lvl4pPr>
            <a:lvl5pPr marL="20002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55471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05068" y="1357959"/>
            <a:ext cx="10407974" cy="3279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 userDrawn="1"/>
        </p:nvSpPr>
        <p:spPr>
          <a:xfrm>
            <a:off x="5715601" y="1088184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824361" y="1088184"/>
            <a:ext cx="5693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rPr>
              <a:t>“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B34C4C1-9B17-BE4B-864B-32014387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930" y="1912357"/>
            <a:ext cx="9112250" cy="808430"/>
          </a:xfrm>
        </p:spPr>
        <p:txBody>
          <a:bodyPr>
            <a:normAutofit/>
          </a:bodyPr>
          <a:lstStyle>
            <a:lvl1pPr algn="ctr">
              <a:defRPr sz="2800" b="1" i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30350" y="2720788"/>
            <a:ext cx="9112250" cy="1606738"/>
          </a:xfrm>
        </p:spPr>
        <p:txBody>
          <a:bodyPr anchor="ctr" anchorCtr="1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aseline="0">
                <a:latin typeface="+mn-lt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4pPr>
            <a:lvl5pPr marL="20002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51444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05068" y="1357959"/>
            <a:ext cx="10407974" cy="32793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Oval 6"/>
          <p:cNvSpPr>
            <a:spLocks noChangeAspect="1"/>
          </p:cNvSpPr>
          <p:nvPr userDrawn="1"/>
        </p:nvSpPr>
        <p:spPr>
          <a:xfrm>
            <a:off x="5715601" y="1088184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824361" y="1088184"/>
            <a:ext cx="5693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rPr>
              <a:t>“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F70703-6BF1-C845-A5DA-3580FFC5E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350" y="1910830"/>
            <a:ext cx="9112250" cy="808430"/>
          </a:xfrm>
        </p:spPr>
        <p:txBody>
          <a:bodyPr>
            <a:normAutofit/>
          </a:bodyPr>
          <a:lstStyle>
            <a:lvl1pPr algn="ctr">
              <a:defRPr sz="28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30350" y="2761861"/>
            <a:ext cx="9112250" cy="1565664"/>
          </a:xfrm>
        </p:spPr>
        <p:txBody>
          <a:bodyPr anchor="ctr" anchorCtr="1">
            <a:normAutofit/>
          </a:bodyPr>
          <a:lstStyle>
            <a:lvl1pPr marL="2857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2000" baseline="0">
                <a:solidFill>
                  <a:schemeClr val="bg1"/>
                </a:solidFill>
              </a:defRPr>
            </a:lvl1pPr>
            <a:lvl2pPr marL="7429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800" baseline="0">
                <a:solidFill>
                  <a:schemeClr val="bg1"/>
                </a:solidFill>
                <a:latin typeface="+mn-lt"/>
              </a:defRPr>
            </a:lvl2pPr>
            <a:lvl3pPr marL="12001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600" baseline="0">
                <a:solidFill>
                  <a:schemeClr val="bg1"/>
                </a:solidFill>
              </a:defRPr>
            </a:lvl3pPr>
            <a:lvl4pPr marL="15430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400" baseline="0">
                <a:solidFill>
                  <a:schemeClr val="bg1"/>
                </a:solidFill>
              </a:defRPr>
            </a:lvl4pPr>
            <a:lvl5pPr marL="20002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4405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125495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05068" y="1357959"/>
            <a:ext cx="10407974" cy="3279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 userDrawn="1"/>
        </p:nvSpPr>
        <p:spPr>
          <a:xfrm>
            <a:off x="5715601" y="1088184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824361" y="1088184"/>
            <a:ext cx="5693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rPr>
              <a:t>“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D989875-230F-E04E-A996-BB83824C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930" y="1912357"/>
            <a:ext cx="9112250" cy="808430"/>
          </a:xfrm>
        </p:spPr>
        <p:txBody>
          <a:bodyPr>
            <a:normAutofit/>
          </a:bodyPr>
          <a:lstStyle>
            <a:lvl1pPr algn="ctr">
              <a:defRPr sz="2800" b="1" i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30350" y="2758052"/>
            <a:ext cx="9112250" cy="1569473"/>
          </a:xfrm>
        </p:spPr>
        <p:txBody>
          <a:bodyPr anchor="ctr" anchorCtr="1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aseline="0">
                <a:latin typeface="+mn-lt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4pPr>
            <a:lvl5pPr marL="20002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06808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05068" y="1357959"/>
            <a:ext cx="10407974" cy="32793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Oval 6"/>
          <p:cNvSpPr>
            <a:spLocks noChangeAspect="1"/>
          </p:cNvSpPr>
          <p:nvPr userDrawn="1"/>
        </p:nvSpPr>
        <p:spPr>
          <a:xfrm>
            <a:off x="5715601" y="1088184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824361" y="1088184"/>
            <a:ext cx="5693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rPr>
              <a:t>“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45FBC4E-4719-5B44-AFFB-ED854845F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350" y="1892169"/>
            <a:ext cx="9112250" cy="808430"/>
          </a:xfrm>
        </p:spPr>
        <p:txBody>
          <a:bodyPr>
            <a:normAutofit/>
          </a:bodyPr>
          <a:lstStyle>
            <a:lvl1pPr algn="ctr">
              <a:defRPr sz="28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30350" y="2724539"/>
            <a:ext cx="9112250" cy="1602986"/>
          </a:xfrm>
        </p:spPr>
        <p:txBody>
          <a:bodyPr anchor="ctr" anchorCtr="1">
            <a:normAutofit/>
          </a:bodyPr>
          <a:lstStyle>
            <a:lvl1pPr marL="2857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7429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800" baseline="0">
                <a:solidFill>
                  <a:schemeClr val="bg1"/>
                </a:solidFill>
                <a:latin typeface="+mn-lt"/>
              </a:defRPr>
            </a:lvl2pPr>
            <a:lvl3pPr marL="12001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600" baseline="0">
                <a:solidFill>
                  <a:schemeClr val="bg1"/>
                </a:solidFill>
                <a:latin typeface="+mn-lt"/>
              </a:defRPr>
            </a:lvl3pPr>
            <a:lvl4pPr marL="15430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400" baseline="0">
                <a:solidFill>
                  <a:schemeClr val="bg1"/>
                </a:solidFill>
                <a:latin typeface="+mn-lt"/>
              </a:defRPr>
            </a:lvl4pPr>
            <a:lvl5pPr marL="20002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896824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0"/>
            <a:ext cx="3050617" cy="6858000"/>
          </a:xfrm>
          <a:prstGeom prst="rect">
            <a:avLst/>
          </a:prstGeom>
          <a:solidFill>
            <a:srgbClr val="DC430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109887" y="0"/>
            <a:ext cx="3058740" cy="6858000"/>
          </a:xfrm>
          <a:prstGeom prst="rect">
            <a:avLst/>
          </a:prstGeom>
          <a:solidFill>
            <a:srgbClr val="DC430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051090" y="0"/>
            <a:ext cx="3058740" cy="6858000"/>
          </a:xfrm>
          <a:prstGeom prst="rect">
            <a:avLst/>
          </a:prstGeom>
          <a:solidFill>
            <a:srgbClr val="DC430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9168699" y="0"/>
            <a:ext cx="3058740" cy="6858000"/>
          </a:xfrm>
          <a:prstGeom prst="rect">
            <a:avLst/>
          </a:prstGeom>
          <a:solidFill>
            <a:srgbClr val="DC430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64" y="2186503"/>
            <a:ext cx="3039824" cy="344488"/>
          </a:xfrm>
        </p:spPr>
        <p:txBody>
          <a:bodyPr anchor="ctr" anchorCtr="1"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" y="2661297"/>
            <a:ext cx="3047867" cy="3356400"/>
          </a:xfrm>
        </p:spPr>
        <p:txBody>
          <a:bodyPr anchor="ctr" anchorCtr="1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3069991" y="2186503"/>
            <a:ext cx="3039824" cy="344488"/>
          </a:xfrm>
        </p:spPr>
        <p:txBody>
          <a:bodyPr anchor="ctr" anchorCtr="1"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3069628" y="2661297"/>
            <a:ext cx="3047867" cy="3356400"/>
          </a:xfrm>
        </p:spPr>
        <p:txBody>
          <a:bodyPr anchor="ctr" anchorCtr="1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6117495" y="2186503"/>
            <a:ext cx="3039824" cy="344488"/>
          </a:xfrm>
        </p:spPr>
        <p:txBody>
          <a:bodyPr anchor="ctr" anchorCtr="1"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6117132" y="2661297"/>
            <a:ext cx="3047867" cy="3356400"/>
          </a:xfrm>
        </p:spPr>
        <p:txBody>
          <a:bodyPr anchor="ctr" anchorCtr="1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9157682" y="2184822"/>
            <a:ext cx="3039824" cy="344488"/>
          </a:xfrm>
        </p:spPr>
        <p:txBody>
          <a:bodyPr anchor="ctr" anchorCtr="1"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9157319" y="2659616"/>
            <a:ext cx="3047867" cy="3356400"/>
          </a:xfrm>
        </p:spPr>
        <p:txBody>
          <a:bodyPr anchor="ctr" anchorCtr="1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692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rgbClr val="DC440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0" y="3423684"/>
            <a:ext cx="12192000" cy="12918"/>
          </a:xfrm>
          <a:prstGeom prst="line">
            <a:avLst/>
          </a:prstGeom>
          <a:ln w="50800">
            <a:solidFill>
              <a:srgbClr val="DC44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1237796" y="3278260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794433" y="2861060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794434" y="2030819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5939574" y="3278260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5496212" y="3654738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496212" y="4059937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0641353" y="3265342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10197990" y="2861060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10197991" y="2030819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566243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0" y="3423684"/>
            <a:ext cx="12192000" cy="12918"/>
          </a:xfrm>
          <a:prstGeom prst="line">
            <a:avLst/>
          </a:prstGeom>
          <a:ln w="50800">
            <a:solidFill>
              <a:srgbClr val="DC44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1237796" y="3278260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794433" y="2861060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794434" y="2030819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bg1"/>
                </a:solidFill>
                <a:latin typeface="Gill Sans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5939574" y="3278260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5496212" y="3654738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496212" y="4059937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0641353" y="3265342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10197990" y="2861060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10197991" y="2030819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1169059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rgbClr val="DC440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0" y="3423684"/>
            <a:ext cx="12192000" cy="12918"/>
          </a:xfrm>
          <a:prstGeom prst="line">
            <a:avLst/>
          </a:prstGeom>
          <a:ln w="50800">
            <a:solidFill>
              <a:srgbClr val="DC44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1237796" y="3278260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794433" y="2861060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794434" y="2030819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4089509" y="3278260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3646147" y="3662509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3646147" y="4067708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7789640" y="3271801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7346278" y="2861060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7346279" y="2030819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0641353" y="3265342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10197991" y="3662509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10197991" y="4067708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8787394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0" y="3423684"/>
            <a:ext cx="12192000" cy="12918"/>
          </a:xfrm>
          <a:prstGeom prst="line">
            <a:avLst/>
          </a:prstGeom>
          <a:ln w="50800">
            <a:solidFill>
              <a:srgbClr val="DC44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1237796" y="3278260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794433" y="2861060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794434" y="2030819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4089509" y="3278260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3646147" y="3662509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3646147" y="4067708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7789640" y="3271801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7346278" y="2861060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7346279" y="2030819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0641353" y="3265342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10197991" y="3662509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10197991" y="4067708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702655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81"/>
          <a:stretch>
            <a:fillRect/>
          </a:stretch>
        </p:blipFill>
        <p:spPr>
          <a:xfrm>
            <a:off x="1" y="0"/>
            <a:ext cx="723901" cy="6858000"/>
          </a:xfrm>
          <a:custGeom>
            <a:avLst/>
            <a:gdLst>
              <a:gd name="connsiteX0" fmla="*/ 0 w 723901"/>
              <a:gd name="connsiteY0" fmla="*/ 0 h 6858000"/>
              <a:gd name="connsiteX1" fmla="*/ 723901 w 723901"/>
              <a:gd name="connsiteY1" fmla="*/ 0 h 6858000"/>
              <a:gd name="connsiteX2" fmla="*/ 723901 w 723901"/>
              <a:gd name="connsiteY2" fmla="*/ 6858000 h 6858000"/>
              <a:gd name="connsiteX3" fmla="*/ 0 w 7239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901" h="6858000">
                <a:moveTo>
                  <a:pt x="0" y="0"/>
                </a:moveTo>
                <a:lnTo>
                  <a:pt x="723901" y="0"/>
                </a:lnTo>
                <a:lnTo>
                  <a:pt x="72390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Oval 7"/>
          <p:cNvSpPr>
            <a:spLocks noChangeAspect="1"/>
          </p:cNvSpPr>
          <p:nvPr userDrawn="1"/>
        </p:nvSpPr>
        <p:spPr>
          <a:xfrm>
            <a:off x="479892" y="512636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C440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236" y="658626"/>
            <a:ext cx="9879563" cy="494927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16688" y="658626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4236" y="1380931"/>
            <a:ext cx="9879564" cy="5187820"/>
          </a:xfrm>
        </p:spPr>
        <p:txBody>
          <a:bodyPr>
            <a:norm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2000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1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223976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bg>
      <p:bgPr>
        <a:solidFill>
          <a:srgbClr val="DC44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1914525"/>
            <a:ext cx="10452100" cy="4549775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000" baseline="0">
                <a:solidFill>
                  <a:schemeClr val="bg1"/>
                </a:solidFill>
              </a:defRPr>
            </a:lvl1pPr>
            <a:lvl2pPr marL="914400" indent="-457200">
              <a:buFont typeface="+mj-lt"/>
              <a:buAutoNum type="arabicPeriod"/>
              <a:defRPr sz="1800" baseline="0">
                <a:solidFill>
                  <a:schemeClr val="bg1"/>
                </a:solidFill>
                <a:latin typeface="+mn-lt"/>
              </a:defRPr>
            </a:lvl2pPr>
            <a:lvl3pPr marL="1371600" indent="-457200">
              <a:buFont typeface="+mj-lt"/>
              <a:buAutoNum type="arabicPeriod"/>
              <a:defRPr sz="1600" baseline="0">
                <a:solidFill>
                  <a:schemeClr val="bg1"/>
                </a:solidFill>
              </a:defRPr>
            </a:lvl3pPr>
            <a:lvl4pPr marL="1714500" indent="-342900">
              <a:buFont typeface="+mj-lt"/>
              <a:buAutoNum type="arabicPeriod"/>
              <a:defRPr sz="1400" baseline="0">
                <a:solidFill>
                  <a:schemeClr val="bg1"/>
                </a:solidFill>
              </a:defRPr>
            </a:lvl4pPr>
            <a:lvl5pPr marL="2171700" indent="-342900">
              <a:buFont typeface="+mj-lt"/>
              <a:buAutoNum type="arabicPeriod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156394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>
                <a:latin typeface="+mn-lt"/>
                <a:ea typeface="Gill Sans" charset="0"/>
                <a:cs typeface="Gill Sans" charset="0"/>
              </a:defRPr>
            </a:lvl1pPr>
            <a:lvl2pPr>
              <a:defRPr baseline="0">
                <a:latin typeface="+mn-lt"/>
                <a:ea typeface="Gill Sans" charset="0"/>
                <a:cs typeface="Gill Sans" charset="0"/>
              </a:defRPr>
            </a:lvl2pPr>
            <a:lvl3pPr>
              <a:defRPr baseline="0">
                <a:latin typeface="+mn-lt"/>
                <a:ea typeface="Gill Sans" charset="0"/>
                <a:cs typeface="Gill Sans" charset="0"/>
              </a:defRPr>
            </a:lvl3pPr>
            <a:lvl4pPr>
              <a:defRPr baseline="0">
                <a:latin typeface="+mn-lt"/>
                <a:ea typeface="Gill Sans" charset="0"/>
                <a:cs typeface="Gill Sans" charset="0"/>
              </a:defRPr>
            </a:lvl4pPr>
            <a:lvl5pPr>
              <a:defRPr>
                <a:latin typeface="Gill Sans" charset="0"/>
                <a:ea typeface="Gill Sans" charset="0"/>
                <a:cs typeface="Gill Sans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53BF-6DBB-2443-AC70-CDB3689D7344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844E-059F-794C-8353-06B8A21B7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2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236" y="658626"/>
            <a:ext cx="9879563" cy="494927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6973850" y="2195519"/>
            <a:ext cx="3318690" cy="3318690"/>
          </a:xfrm>
          <a:prstGeom prst="ellipse">
            <a:avLst/>
          </a:prstGeom>
          <a:noFill/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574170" y="2195519"/>
            <a:ext cx="3318690" cy="3318690"/>
          </a:xfrm>
          <a:prstGeom prst="ellipse">
            <a:avLst/>
          </a:prstGeom>
          <a:noFill/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4274010" y="2195519"/>
            <a:ext cx="3318690" cy="3318690"/>
          </a:xfrm>
          <a:prstGeom prst="ellipse">
            <a:avLst/>
          </a:prstGeom>
          <a:noFill/>
          <a:ln w="50800">
            <a:solidFill>
              <a:srgbClr val="B3B3B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74010" y="2216577"/>
            <a:ext cx="3318690" cy="33186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74170" y="2222100"/>
            <a:ext cx="3318690" cy="33186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973850" y="2216681"/>
            <a:ext cx="3318690" cy="33186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191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236" y="658626"/>
            <a:ext cx="9879563" cy="494927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6973850" y="2195519"/>
            <a:ext cx="3318690" cy="3318690"/>
          </a:xfrm>
          <a:prstGeom prst="ellipse">
            <a:avLst/>
          </a:prstGeom>
          <a:noFill/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574170" y="2195519"/>
            <a:ext cx="3318690" cy="3318690"/>
          </a:xfrm>
          <a:prstGeom prst="ellipse">
            <a:avLst/>
          </a:prstGeom>
          <a:noFill/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4274010" y="2195519"/>
            <a:ext cx="3318690" cy="3318690"/>
          </a:xfrm>
          <a:prstGeom prst="ellipse">
            <a:avLst/>
          </a:prstGeom>
          <a:noFill/>
          <a:ln w="50800">
            <a:solidFill>
              <a:srgbClr val="B3B3B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74010" y="2216577"/>
            <a:ext cx="3318690" cy="33186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74170" y="2222100"/>
            <a:ext cx="3318690" cy="33186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973850" y="2216681"/>
            <a:ext cx="3318690" cy="33186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5139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DC44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4018145" y="1386020"/>
            <a:ext cx="4112166" cy="4112166"/>
          </a:xfrm>
          <a:prstGeom prst="ellipse">
            <a:avLst/>
          </a:prstGeom>
          <a:solidFill>
            <a:schemeClr val="bg1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73420" y="3859025"/>
            <a:ext cx="3638939" cy="494927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5617028" y="2165323"/>
            <a:ext cx="914400" cy="91440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Icon image</a:t>
            </a:r>
          </a:p>
        </p:txBody>
      </p:sp>
    </p:spTree>
    <p:extLst>
      <p:ext uri="{BB962C8B-B14F-4D97-AF65-F5344CB8AC3E}">
        <p14:creationId xmlns:p14="http://schemas.microsoft.com/office/powerpoint/2010/main" val="142932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" b="1656"/>
          <a:stretch/>
        </p:blipFill>
        <p:spPr>
          <a:xfrm>
            <a:off x="3767548" y="0"/>
            <a:ext cx="8442370" cy="6858000"/>
          </a:xfrm>
          <a:prstGeom prst="rect">
            <a:avLst/>
          </a:prstGeom>
        </p:spPr>
      </p:pic>
      <p:sp>
        <p:nvSpPr>
          <p:cNvPr id="39" name="Picture Placeholde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7955" y="-10632"/>
            <a:ext cx="6141447" cy="6876034"/>
          </a:xfrm>
          <a:custGeom>
            <a:avLst/>
            <a:gdLst>
              <a:gd name="connsiteX0" fmla="*/ 0 w 6137275"/>
              <a:gd name="connsiteY0" fmla="*/ 1534319 h 6858000"/>
              <a:gd name="connsiteX1" fmla="*/ 1534319 w 6137275"/>
              <a:gd name="connsiteY1" fmla="*/ 1534319 h 6858000"/>
              <a:gd name="connsiteX2" fmla="*/ 1534319 w 6137275"/>
              <a:gd name="connsiteY2" fmla="*/ 0 h 6858000"/>
              <a:gd name="connsiteX3" fmla="*/ 4602956 w 6137275"/>
              <a:gd name="connsiteY3" fmla="*/ 0 h 6858000"/>
              <a:gd name="connsiteX4" fmla="*/ 4602956 w 6137275"/>
              <a:gd name="connsiteY4" fmla="*/ 1534319 h 6858000"/>
              <a:gd name="connsiteX5" fmla="*/ 6137275 w 6137275"/>
              <a:gd name="connsiteY5" fmla="*/ 1534319 h 6858000"/>
              <a:gd name="connsiteX6" fmla="*/ 6137275 w 6137275"/>
              <a:gd name="connsiteY6" fmla="*/ 5323681 h 6858000"/>
              <a:gd name="connsiteX7" fmla="*/ 4602956 w 6137275"/>
              <a:gd name="connsiteY7" fmla="*/ 5323681 h 6858000"/>
              <a:gd name="connsiteX8" fmla="*/ 4602956 w 6137275"/>
              <a:gd name="connsiteY8" fmla="*/ 6858000 h 6858000"/>
              <a:gd name="connsiteX9" fmla="*/ 1534319 w 6137275"/>
              <a:gd name="connsiteY9" fmla="*/ 6858000 h 6858000"/>
              <a:gd name="connsiteX10" fmla="*/ 1534319 w 6137275"/>
              <a:gd name="connsiteY10" fmla="*/ 5323681 h 6858000"/>
              <a:gd name="connsiteX11" fmla="*/ 0 w 6137275"/>
              <a:gd name="connsiteY11" fmla="*/ 5323681 h 6858000"/>
              <a:gd name="connsiteX12" fmla="*/ 0 w 6137275"/>
              <a:gd name="connsiteY12" fmla="*/ 1534319 h 6858000"/>
              <a:gd name="connsiteX0" fmla="*/ 489098 w 6137275"/>
              <a:gd name="connsiteY0" fmla="*/ 715612 h 6858000"/>
              <a:gd name="connsiteX1" fmla="*/ 1534319 w 6137275"/>
              <a:gd name="connsiteY1" fmla="*/ 1534319 h 6858000"/>
              <a:gd name="connsiteX2" fmla="*/ 1534319 w 6137275"/>
              <a:gd name="connsiteY2" fmla="*/ 0 h 6858000"/>
              <a:gd name="connsiteX3" fmla="*/ 4602956 w 6137275"/>
              <a:gd name="connsiteY3" fmla="*/ 0 h 6858000"/>
              <a:gd name="connsiteX4" fmla="*/ 4602956 w 6137275"/>
              <a:gd name="connsiteY4" fmla="*/ 1534319 h 6858000"/>
              <a:gd name="connsiteX5" fmla="*/ 6137275 w 6137275"/>
              <a:gd name="connsiteY5" fmla="*/ 1534319 h 6858000"/>
              <a:gd name="connsiteX6" fmla="*/ 6137275 w 6137275"/>
              <a:gd name="connsiteY6" fmla="*/ 5323681 h 6858000"/>
              <a:gd name="connsiteX7" fmla="*/ 4602956 w 6137275"/>
              <a:gd name="connsiteY7" fmla="*/ 5323681 h 6858000"/>
              <a:gd name="connsiteX8" fmla="*/ 4602956 w 6137275"/>
              <a:gd name="connsiteY8" fmla="*/ 6858000 h 6858000"/>
              <a:gd name="connsiteX9" fmla="*/ 1534319 w 6137275"/>
              <a:gd name="connsiteY9" fmla="*/ 6858000 h 6858000"/>
              <a:gd name="connsiteX10" fmla="*/ 1534319 w 6137275"/>
              <a:gd name="connsiteY10" fmla="*/ 5323681 h 6858000"/>
              <a:gd name="connsiteX11" fmla="*/ 0 w 6137275"/>
              <a:gd name="connsiteY11" fmla="*/ 5323681 h 6858000"/>
              <a:gd name="connsiteX12" fmla="*/ 489098 w 6137275"/>
              <a:gd name="connsiteY12" fmla="*/ 715612 h 6858000"/>
              <a:gd name="connsiteX0" fmla="*/ 0 w 5648177"/>
              <a:gd name="connsiteY0" fmla="*/ 715612 h 6858000"/>
              <a:gd name="connsiteX1" fmla="*/ 1045221 w 5648177"/>
              <a:gd name="connsiteY1" fmla="*/ 1534319 h 6858000"/>
              <a:gd name="connsiteX2" fmla="*/ 1045221 w 5648177"/>
              <a:gd name="connsiteY2" fmla="*/ 0 h 6858000"/>
              <a:gd name="connsiteX3" fmla="*/ 4113858 w 5648177"/>
              <a:gd name="connsiteY3" fmla="*/ 0 h 6858000"/>
              <a:gd name="connsiteX4" fmla="*/ 4113858 w 5648177"/>
              <a:gd name="connsiteY4" fmla="*/ 1534319 h 6858000"/>
              <a:gd name="connsiteX5" fmla="*/ 5648177 w 5648177"/>
              <a:gd name="connsiteY5" fmla="*/ 1534319 h 6858000"/>
              <a:gd name="connsiteX6" fmla="*/ 5648177 w 5648177"/>
              <a:gd name="connsiteY6" fmla="*/ 5323681 h 6858000"/>
              <a:gd name="connsiteX7" fmla="*/ 4113858 w 5648177"/>
              <a:gd name="connsiteY7" fmla="*/ 5323681 h 6858000"/>
              <a:gd name="connsiteX8" fmla="*/ 4113858 w 5648177"/>
              <a:gd name="connsiteY8" fmla="*/ 6858000 h 6858000"/>
              <a:gd name="connsiteX9" fmla="*/ 1045221 w 5648177"/>
              <a:gd name="connsiteY9" fmla="*/ 6858000 h 6858000"/>
              <a:gd name="connsiteX10" fmla="*/ 1045221 w 5648177"/>
              <a:gd name="connsiteY10" fmla="*/ 5323681 h 6858000"/>
              <a:gd name="connsiteX11" fmla="*/ 10632 w 5648177"/>
              <a:gd name="connsiteY11" fmla="*/ 6131755 h 6858000"/>
              <a:gd name="connsiteX12" fmla="*/ 0 w 5648177"/>
              <a:gd name="connsiteY12" fmla="*/ 715612 h 6858000"/>
              <a:gd name="connsiteX0" fmla="*/ 485868 w 6134045"/>
              <a:gd name="connsiteY0" fmla="*/ 715612 h 6858000"/>
              <a:gd name="connsiteX1" fmla="*/ 1531089 w 6134045"/>
              <a:gd name="connsiteY1" fmla="*/ 1534319 h 6858000"/>
              <a:gd name="connsiteX2" fmla="*/ 1531089 w 6134045"/>
              <a:gd name="connsiteY2" fmla="*/ 0 h 6858000"/>
              <a:gd name="connsiteX3" fmla="*/ 4599726 w 6134045"/>
              <a:gd name="connsiteY3" fmla="*/ 0 h 6858000"/>
              <a:gd name="connsiteX4" fmla="*/ 4599726 w 6134045"/>
              <a:gd name="connsiteY4" fmla="*/ 1534319 h 6858000"/>
              <a:gd name="connsiteX5" fmla="*/ 6134045 w 6134045"/>
              <a:gd name="connsiteY5" fmla="*/ 1534319 h 6858000"/>
              <a:gd name="connsiteX6" fmla="*/ 6134045 w 6134045"/>
              <a:gd name="connsiteY6" fmla="*/ 5323681 h 6858000"/>
              <a:gd name="connsiteX7" fmla="*/ 4599726 w 6134045"/>
              <a:gd name="connsiteY7" fmla="*/ 5323681 h 6858000"/>
              <a:gd name="connsiteX8" fmla="*/ 4599726 w 6134045"/>
              <a:gd name="connsiteY8" fmla="*/ 6858000 h 6858000"/>
              <a:gd name="connsiteX9" fmla="*/ 1531089 w 6134045"/>
              <a:gd name="connsiteY9" fmla="*/ 6858000 h 6858000"/>
              <a:gd name="connsiteX10" fmla="*/ 0 w 6134045"/>
              <a:gd name="connsiteY10" fmla="*/ 6131755 h 6858000"/>
              <a:gd name="connsiteX11" fmla="*/ 496500 w 6134045"/>
              <a:gd name="connsiteY11" fmla="*/ 6131755 h 6858000"/>
              <a:gd name="connsiteX12" fmla="*/ 485868 w 6134045"/>
              <a:gd name="connsiteY12" fmla="*/ 715612 h 6858000"/>
              <a:gd name="connsiteX0" fmla="*/ 485868 w 6134045"/>
              <a:gd name="connsiteY0" fmla="*/ 715612 h 6858000"/>
              <a:gd name="connsiteX1" fmla="*/ 1531089 w 6134045"/>
              <a:gd name="connsiteY1" fmla="*/ 1534319 h 6858000"/>
              <a:gd name="connsiteX2" fmla="*/ 1531089 w 6134045"/>
              <a:gd name="connsiteY2" fmla="*/ 0 h 6858000"/>
              <a:gd name="connsiteX3" fmla="*/ 4599726 w 6134045"/>
              <a:gd name="connsiteY3" fmla="*/ 0 h 6858000"/>
              <a:gd name="connsiteX4" fmla="*/ 4599726 w 6134045"/>
              <a:gd name="connsiteY4" fmla="*/ 1534319 h 6858000"/>
              <a:gd name="connsiteX5" fmla="*/ 6134045 w 6134045"/>
              <a:gd name="connsiteY5" fmla="*/ 1534319 h 6858000"/>
              <a:gd name="connsiteX6" fmla="*/ 6134045 w 6134045"/>
              <a:gd name="connsiteY6" fmla="*/ 5323681 h 6858000"/>
              <a:gd name="connsiteX7" fmla="*/ 4599726 w 6134045"/>
              <a:gd name="connsiteY7" fmla="*/ 5323681 h 6858000"/>
              <a:gd name="connsiteX8" fmla="*/ 4599726 w 6134045"/>
              <a:gd name="connsiteY8" fmla="*/ 6858000 h 6858000"/>
              <a:gd name="connsiteX9" fmla="*/ 1 w 6134045"/>
              <a:gd name="connsiteY9" fmla="*/ 6858000 h 6858000"/>
              <a:gd name="connsiteX10" fmla="*/ 0 w 6134045"/>
              <a:gd name="connsiteY10" fmla="*/ 6131755 h 6858000"/>
              <a:gd name="connsiteX11" fmla="*/ 496500 w 6134045"/>
              <a:gd name="connsiteY11" fmla="*/ 6131755 h 6858000"/>
              <a:gd name="connsiteX12" fmla="*/ 485868 w 6134045"/>
              <a:gd name="connsiteY12" fmla="*/ 715612 h 6858000"/>
              <a:gd name="connsiteX0" fmla="*/ 496500 w 6144677"/>
              <a:gd name="connsiteY0" fmla="*/ 715612 h 6858000"/>
              <a:gd name="connsiteX1" fmla="*/ 0 w 6144677"/>
              <a:gd name="connsiteY1" fmla="*/ 715612 h 6858000"/>
              <a:gd name="connsiteX2" fmla="*/ 1541721 w 6144677"/>
              <a:gd name="connsiteY2" fmla="*/ 0 h 6858000"/>
              <a:gd name="connsiteX3" fmla="*/ 4610358 w 6144677"/>
              <a:gd name="connsiteY3" fmla="*/ 0 h 6858000"/>
              <a:gd name="connsiteX4" fmla="*/ 4610358 w 6144677"/>
              <a:gd name="connsiteY4" fmla="*/ 1534319 h 6858000"/>
              <a:gd name="connsiteX5" fmla="*/ 6144677 w 6144677"/>
              <a:gd name="connsiteY5" fmla="*/ 1534319 h 6858000"/>
              <a:gd name="connsiteX6" fmla="*/ 6144677 w 6144677"/>
              <a:gd name="connsiteY6" fmla="*/ 5323681 h 6858000"/>
              <a:gd name="connsiteX7" fmla="*/ 4610358 w 6144677"/>
              <a:gd name="connsiteY7" fmla="*/ 5323681 h 6858000"/>
              <a:gd name="connsiteX8" fmla="*/ 4610358 w 6144677"/>
              <a:gd name="connsiteY8" fmla="*/ 6858000 h 6858000"/>
              <a:gd name="connsiteX9" fmla="*/ 10633 w 6144677"/>
              <a:gd name="connsiteY9" fmla="*/ 6858000 h 6858000"/>
              <a:gd name="connsiteX10" fmla="*/ 10632 w 6144677"/>
              <a:gd name="connsiteY10" fmla="*/ 6131755 h 6858000"/>
              <a:gd name="connsiteX11" fmla="*/ 507132 w 6144677"/>
              <a:gd name="connsiteY11" fmla="*/ 6131755 h 6858000"/>
              <a:gd name="connsiteX12" fmla="*/ 496500 w 6144677"/>
              <a:gd name="connsiteY12" fmla="*/ 715612 h 6858000"/>
              <a:gd name="connsiteX0" fmla="*/ 496500 w 6144677"/>
              <a:gd name="connsiteY0" fmla="*/ 736877 h 6879265"/>
              <a:gd name="connsiteX1" fmla="*/ 0 w 6144677"/>
              <a:gd name="connsiteY1" fmla="*/ 736877 h 6879265"/>
              <a:gd name="connsiteX2" fmla="*/ 10633 w 6144677"/>
              <a:gd name="connsiteY2" fmla="*/ 0 h 6879265"/>
              <a:gd name="connsiteX3" fmla="*/ 4610358 w 6144677"/>
              <a:gd name="connsiteY3" fmla="*/ 21265 h 6879265"/>
              <a:gd name="connsiteX4" fmla="*/ 4610358 w 6144677"/>
              <a:gd name="connsiteY4" fmla="*/ 1555584 h 6879265"/>
              <a:gd name="connsiteX5" fmla="*/ 6144677 w 6144677"/>
              <a:gd name="connsiteY5" fmla="*/ 1555584 h 6879265"/>
              <a:gd name="connsiteX6" fmla="*/ 6144677 w 6144677"/>
              <a:gd name="connsiteY6" fmla="*/ 5344946 h 6879265"/>
              <a:gd name="connsiteX7" fmla="*/ 4610358 w 6144677"/>
              <a:gd name="connsiteY7" fmla="*/ 5344946 h 6879265"/>
              <a:gd name="connsiteX8" fmla="*/ 4610358 w 6144677"/>
              <a:gd name="connsiteY8" fmla="*/ 6879265 h 6879265"/>
              <a:gd name="connsiteX9" fmla="*/ 10633 w 6144677"/>
              <a:gd name="connsiteY9" fmla="*/ 6879265 h 6879265"/>
              <a:gd name="connsiteX10" fmla="*/ 10632 w 6144677"/>
              <a:gd name="connsiteY10" fmla="*/ 6153020 h 6879265"/>
              <a:gd name="connsiteX11" fmla="*/ 507132 w 6144677"/>
              <a:gd name="connsiteY11" fmla="*/ 6153020 h 6879265"/>
              <a:gd name="connsiteX12" fmla="*/ 496500 w 6144677"/>
              <a:gd name="connsiteY12" fmla="*/ 736877 h 6879265"/>
              <a:gd name="connsiteX0" fmla="*/ 496500 w 6144677"/>
              <a:gd name="connsiteY0" fmla="*/ 726244 h 6868632"/>
              <a:gd name="connsiteX1" fmla="*/ 0 w 6144677"/>
              <a:gd name="connsiteY1" fmla="*/ 726244 h 6868632"/>
              <a:gd name="connsiteX2" fmla="*/ 10633 w 6144677"/>
              <a:gd name="connsiteY2" fmla="*/ 0 h 6868632"/>
              <a:gd name="connsiteX3" fmla="*/ 4610358 w 6144677"/>
              <a:gd name="connsiteY3" fmla="*/ 10632 h 6868632"/>
              <a:gd name="connsiteX4" fmla="*/ 4610358 w 6144677"/>
              <a:gd name="connsiteY4" fmla="*/ 1544951 h 6868632"/>
              <a:gd name="connsiteX5" fmla="*/ 6144677 w 6144677"/>
              <a:gd name="connsiteY5" fmla="*/ 1544951 h 6868632"/>
              <a:gd name="connsiteX6" fmla="*/ 6144677 w 6144677"/>
              <a:gd name="connsiteY6" fmla="*/ 5334313 h 6868632"/>
              <a:gd name="connsiteX7" fmla="*/ 4610358 w 6144677"/>
              <a:gd name="connsiteY7" fmla="*/ 5334313 h 6868632"/>
              <a:gd name="connsiteX8" fmla="*/ 4610358 w 6144677"/>
              <a:gd name="connsiteY8" fmla="*/ 6868632 h 6868632"/>
              <a:gd name="connsiteX9" fmla="*/ 10633 w 6144677"/>
              <a:gd name="connsiteY9" fmla="*/ 6868632 h 6868632"/>
              <a:gd name="connsiteX10" fmla="*/ 10632 w 6144677"/>
              <a:gd name="connsiteY10" fmla="*/ 6142387 h 6868632"/>
              <a:gd name="connsiteX11" fmla="*/ 507132 w 6144677"/>
              <a:gd name="connsiteY11" fmla="*/ 6142387 h 6868632"/>
              <a:gd name="connsiteX12" fmla="*/ 496500 w 6144677"/>
              <a:gd name="connsiteY12" fmla="*/ 726244 h 6868632"/>
              <a:gd name="connsiteX0" fmla="*/ 485868 w 6134045"/>
              <a:gd name="connsiteY0" fmla="*/ 726244 h 6868632"/>
              <a:gd name="connsiteX1" fmla="*/ 10634 w 6134045"/>
              <a:gd name="connsiteY1" fmla="*/ 726244 h 6868632"/>
              <a:gd name="connsiteX2" fmla="*/ 1 w 6134045"/>
              <a:gd name="connsiteY2" fmla="*/ 0 h 6868632"/>
              <a:gd name="connsiteX3" fmla="*/ 4599726 w 6134045"/>
              <a:gd name="connsiteY3" fmla="*/ 10632 h 6868632"/>
              <a:gd name="connsiteX4" fmla="*/ 4599726 w 6134045"/>
              <a:gd name="connsiteY4" fmla="*/ 1544951 h 6868632"/>
              <a:gd name="connsiteX5" fmla="*/ 6134045 w 6134045"/>
              <a:gd name="connsiteY5" fmla="*/ 1544951 h 6868632"/>
              <a:gd name="connsiteX6" fmla="*/ 6134045 w 6134045"/>
              <a:gd name="connsiteY6" fmla="*/ 5334313 h 6868632"/>
              <a:gd name="connsiteX7" fmla="*/ 4599726 w 6134045"/>
              <a:gd name="connsiteY7" fmla="*/ 5334313 h 6868632"/>
              <a:gd name="connsiteX8" fmla="*/ 4599726 w 6134045"/>
              <a:gd name="connsiteY8" fmla="*/ 6868632 h 6868632"/>
              <a:gd name="connsiteX9" fmla="*/ 1 w 6134045"/>
              <a:gd name="connsiteY9" fmla="*/ 6868632 h 6868632"/>
              <a:gd name="connsiteX10" fmla="*/ 0 w 6134045"/>
              <a:gd name="connsiteY10" fmla="*/ 6142387 h 6868632"/>
              <a:gd name="connsiteX11" fmla="*/ 496500 w 6134045"/>
              <a:gd name="connsiteY11" fmla="*/ 6142387 h 6868632"/>
              <a:gd name="connsiteX12" fmla="*/ 485868 w 6134045"/>
              <a:gd name="connsiteY12" fmla="*/ 726244 h 6868632"/>
              <a:gd name="connsiteX0" fmla="*/ 485868 w 6134045"/>
              <a:gd name="connsiteY0" fmla="*/ 726244 h 6868632"/>
              <a:gd name="connsiteX1" fmla="*/ 2 w 6134045"/>
              <a:gd name="connsiteY1" fmla="*/ 726244 h 6868632"/>
              <a:gd name="connsiteX2" fmla="*/ 1 w 6134045"/>
              <a:gd name="connsiteY2" fmla="*/ 0 h 6868632"/>
              <a:gd name="connsiteX3" fmla="*/ 4599726 w 6134045"/>
              <a:gd name="connsiteY3" fmla="*/ 10632 h 6868632"/>
              <a:gd name="connsiteX4" fmla="*/ 4599726 w 6134045"/>
              <a:gd name="connsiteY4" fmla="*/ 1544951 h 6868632"/>
              <a:gd name="connsiteX5" fmla="*/ 6134045 w 6134045"/>
              <a:gd name="connsiteY5" fmla="*/ 1544951 h 6868632"/>
              <a:gd name="connsiteX6" fmla="*/ 6134045 w 6134045"/>
              <a:gd name="connsiteY6" fmla="*/ 5334313 h 6868632"/>
              <a:gd name="connsiteX7" fmla="*/ 4599726 w 6134045"/>
              <a:gd name="connsiteY7" fmla="*/ 5334313 h 6868632"/>
              <a:gd name="connsiteX8" fmla="*/ 4599726 w 6134045"/>
              <a:gd name="connsiteY8" fmla="*/ 6868632 h 6868632"/>
              <a:gd name="connsiteX9" fmla="*/ 1 w 6134045"/>
              <a:gd name="connsiteY9" fmla="*/ 6868632 h 6868632"/>
              <a:gd name="connsiteX10" fmla="*/ 0 w 6134045"/>
              <a:gd name="connsiteY10" fmla="*/ 6142387 h 6868632"/>
              <a:gd name="connsiteX11" fmla="*/ 496500 w 6134045"/>
              <a:gd name="connsiteY11" fmla="*/ 6142387 h 6868632"/>
              <a:gd name="connsiteX12" fmla="*/ 485868 w 6134045"/>
              <a:gd name="connsiteY12" fmla="*/ 726244 h 6868632"/>
              <a:gd name="connsiteX0" fmla="*/ 485868 w 6141447"/>
              <a:gd name="connsiteY0" fmla="*/ 726244 h 6868632"/>
              <a:gd name="connsiteX1" fmla="*/ 2 w 6141447"/>
              <a:gd name="connsiteY1" fmla="*/ 726244 h 6868632"/>
              <a:gd name="connsiteX2" fmla="*/ 1 w 6141447"/>
              <a:gd name="connsiteY2" fmla="*/ 0 h 6868632"/>
              <a:gd name="connsiteX3" fmla="*/ 4599726 w 6141447"/>
              <a:gd name="connsiteY3" fmla="*/ 10632 h 6868632"/>
              <a:gd name="connsiteX4" fmla="*/ 6141447 w 6141447"/>
              <a:gd name="connsiteY4" fmla="*/ 24495 h 6868632"/>
              <a:gd name="connsiteX5" fmla="*/ 6134045 w 6141447"/>
              <a:gd name="connsiteY5" fmla="*/ 1544951 h 6868632"/>
              <a:gd name="connsiteX6" fmla="*/ 6134045 w 6141447"/>
              <a:gd name="connsiteY6" fmla="*/ 5334313 h 6868632"/>
              <a:gd name="connsiteX7" fmla="*/ 4599726 w 6141447"/>
              <a:gd name="connsiteY7" fmla="*/ 5334313 h 6868632"/>
              <a:gd name="connsiteX8" fmla="*/ 4599726 w 6141447"/>
              <a:gd name="connsiteY8" fmla="*/ 6868632 h 6868632"/>
              <a:gd name="connsiteX9" fmla="*/ 1 w 6141447"/>
              <a:gd name="connsiteY9" fmla="*/ 6868632 h 6868632"/>
              <a:gd name="connsiteX10" fmla="*/ 0 w 6141447"/>
              <a:gd name="connsiteY10" fmla="*/ 6142387 h 6868632"/>
              <a:gd name="connsiteX11" fmla="*/ 496500 w 6141447"/>
              <a:gd name="connsiteY11" fmla="*/ 6142387 h 6868632"/>
              <a:gd name="connsiteX12" fmla="*/ 485868 w 6141447"/>
              <a:gd name="connsiteY12" fmla="*/ 726244 h 6868632"/>
              <a:gd name="connsiteX0" fmla="*/ 485868 w 6141447"/>
              <a:gd name="connsiteY0" fmla="*/ 726244 h 6876034"/>
              <a:gd name="connsiteX1" fmla="*/ 2 w 6141447"/>
              <a:gd name="connsiteY1" fmla="*/ 726244 h 6876034"/>
              <a:gd name="connsiteX2" fmla="*/ 1 w 6141447"/>
              <a:gd name="connsiteY2" fmla="*/ 0 h 6876034"/>
              <a:gd name="connsiteX3" fmla="*/ 4599726 w 6141447"/>
              <a:gd name="connsiteY3" fmla="*/ 10632 h 6876034"/>
              <a:gd name="connsiteX4" fmla="*/ 6141447 w 6141447"/>
              <a:gd name="connsiteY4" fmla="*/ 24495 h 6876034"/>
              <a:gd name="connsiteX5" fmla="*/ 6134045 w 6141447"/>
              <a:gd name="connsiteY5" fmla="*/ 1544951 h 6876034"/>
              <a:gd name="connsiteX6" fmla="*/ 6134045 w 6141447"/>
              <a:gd name="connsiteY6" fmla="*/ 5334313 h 6876034"/>
              <a:gd name="connsiteX7" fmla="*/ 6141447 w 6141447"/>
              <a:gd name="connsiteY7" fmla="*/ 6876034 h 6876034"/>
              <a:gd name="connsiteX8" fmla="*/ 4599726 w 6141447"/>
              <a:gd name="connsiteY8" fmla="*/ 6868632 h 6876034"/>
              <a:gd name="connsiteX9" fmla="*/ 1 w 6141447"/>
              <a:gd name="connsiteY9" fmla="*/ 6868632 h 6876034"/>
              <a:gd name="connsiteX10" fmla="*/ 0 w 6141447"/>
              <a:gd name="connsiteY10" fmla="*/ 6142387 h 6876034"/>
              <a:gd name="connsiteX11" fmla="*/ 496500 w 6141447"/>
              <a:gd name="connsiteY11" fmla="*/ 6142387 h 6876034"/>
              <a:gd name="connsiteX12" fmla="*/ 485868 w 6141447"/>
              <a:gd name="connsiteY12" fmla="*/ 726244 h 6876034"/>
              <a:gd name="connsiteX0" fmla="*/ 858007 w 6141447"/>
              <a:gd name="connsiteY0" fmla="*/ 726244 h 6876034"/>
              <a:gd name="connsiteX1" fmla="*/ 2 w 6141447"/>
              <a:gd name="connsiteY1" fmla="*/ 726244 h 6876034"/>
              <a:gd name="connsiteX2" fmla="*/ 1 w 6141447"/>
              <a:gd name="connsiteY2" fmla="*/ 0 h 6876034"/>
              <a:gd name="connsiteX3" fmla="*/ 4599726 w 6141447"/>
              <a:gd name="connsiteY3" fmla="*/ 10632 h 6876034"/>
              <a:gd name="connsiteX4" fmla="*/ 6141447 w 6141447"/>
              <a:gd name="connsiteY4" fmla="*/ 24495 h 6876034"/>
              <a:gd name="connsiteX5" fmla="*/ 6134045 w 6141447"/>
              <a:gd name="connsiteY5" fmla="*/ 1544951 h 6876034"/>
              <a:gd name="connsiteX6" fmla="*/ 6134045 w 6141447"/>
              <a:gd name="connsiteY6" fmla="*/ 5334313 h 6876034"/>
              <a:gd name="connsiteX7" fmla="*/ 6141447 w 6141447"/>
              <a:gd name="connsiteY7" fmla="*/ 6876034 h 6876034"/>
              <a:gd name="connsiteX8" fmla="*/ 4599726 w 6141447"/>
              <a:gd name="connsiteY8" fmla="*/ 6868632 h 6876034"/>
              <a:gd name="connsiteX9" fmla="*/ 1 w 6141447"/>
              <a:gd name="connsiteY9" fmla="*/ 6868632 h 6876034"/>
              <a:gd name="connsiteX10" fmla="*/ 0 w 6141447"/>
              <a:gd name="connsiteY10" fmla="*/ 6142387 h 6876034"/>
              <a:gd name="connsiteX11" fmla="*/ 496500 w 6141447"/>
              <a:gd name="connsiteY11" fmla="*/ 6142387 h 6876034"/>
              <a:gd name="connsiteX12" fmla="*/ 858007 w 6141447"/>
              <a:gd name="connsiteY12" fmla="*/ 726244 h 6876034"/>
              <a:gd name="connsiteX0" fmla="*/ 858007 w 6141447"/>
              <a:gd name="connsiteY0" fmla="*/ 726244 h 6876034"/>
              <a:gd name="connsiteX1" fmla="*/ 2 w 6141447"/>
              <a:gd name="connsiteY1" fmla="*/ 726244 h 6876034"/>
              <a:gd name="connsiteX2" fmla="*/ 1 w 6141447"/>
              <a:gd name="connsiteY2" fmla="*/ 0 h 6876034"/>
              <a:gd name="connsiteX3" fmla="*/ 4599726 w 6141447"/>
              <a:gd name="connsiteY3" fmla="*/ 10632 h 6876034"/>
              <a:gd name="connsiteX4" fmla="*/ 6141447 w 6141447"/>
              <a:gd name="connsiteY4" fmla="*/ 24495 h 6876034"/>
              <a:gd name="connsiteX5" fmla="*/ 6134045 w 6141447"/>
              <a:gd name="connsiteY5" fmla="*/ 1544951 h 6876034"/>
              <a:gd name="connsiteX6" fmla="*/ 6134045 w 6141447"/>
              <a:gd name="connsiteY6" fmla="*/ 5334313 h 6876034"/>
              <a:gd name="connsiteX7" fmla="*/ 6141447 w 6141447"/>
              <a:gd name="connsiteY7" fmla="*/ 6876034 h 6876034"/>
              <a:gd name="connsiteX8" fmla="*/ 4599726 w 6141447"/>
              <a:gd name="connsiteY8" fmla="*/ 6868632 h 6876034"/>
              <a:gd name="connsiteX9" fmla="*/ 1 w 6141447"/>
              <a:gd name="connsiteY9" fmla="*/ 6868632 h 6876034"/>
              <a:gd name="connsiteX10" fmla="*/ 0 w 6141447"/>
              <a:gd name="connsiteY10" fmla="*/ 6142387 h 6876034"/>
              <a:gd name="connsiteX11" fmla="*/ 847374 w 6141447"/>
              <a:gd name="connsiteY11" fmla="*/ 6142387 h 6876034"/>
              <a:gd name="connsiteX12" fmla="*/ 858007 w 6141447"/>
              <a:gd name="connsiteY12" fmla="*/ 726244 h 6876034"/>
              <a:gd name="connsiteX0" fmla="*/ 858007 w 6141447"/>
              <a:gd name="connsiteY0" fmla="*/ 726244 h 6876034"/>
              <a:gd name="connsiteX1" fmla="*/ 2 w 6141447"/>
              <a:gd name="connsiteY1" fmla="*/ 734953 h 6876034"/>
              <a:gd name="connsiteX2" fmla="*/ 1 w 6141447"/>
              <a:gd name="connsiteY2" fmla="*/ 0 h 6876034"/>
              <a:gd name="connsiteX3" fmla="*/ 4599726 w 6141447"/>
              <a:gd name="connsiteY3" fmla="*/ 10632 h 6876034"/>
              <a:gd name="connsiteX4" fmla="*/ 6141447 w 6141447"/>
              <a:gd name="connsiteY4" fmla="*/ 24495 h 6876034"/>
              <a:gd name="connsiteX5" fmla="*/ 6134045 w 6141447"/>
              <a:gd name="connsiteY5" fmla="*/ 1544951 h 6876034"/>
              <a:gd name="connsiteX6" fmla="*/ 6134045 w 6141447"/>
              <a:gd name="connsiteY6" fmla="*/ 5334313 h 6876034"/>
              <a:gd name="connsiteX7" fmla="*/ 6141447 w 6141447"/>
              <a:gd name="connsiteY7" fmla="*/ 6876034 h 6876034"/>
              <a:gd name="connsiteX8" fmla="*/ 4599726 w 6141447"/>
              <a:gd name="connsiteY8" fmla="*/ 6868632 h 6876034"/>
              <a:gd name="connsiteX9" fmla="*/ 1 w 6141447"/>
              <a:gd name="connsiteY9" fmla="*/ 6868632 h 6876034"/>
              <a:gd name="connsiteX10" fmla="*/ 0 w 6141447"/>
              <a:gd name="connsiteY10" fmla="*/ 6142387 h 6876034"/>
              <a:gd name="connsiteX11" fmla="*/ 847374 w 6141447"/>
              <a:gd name="connsiteY11" fmla="*/ 6142387 h 6876034"/>
              <a:gd name="connsiteX12" fmla="*/ 858007 w 6141447"/>
              <a:gd name="connsiteY12" fmla="*/ 726244 h 6876034"/>
              <a:gd name="connsiteX0" fmla="*/ 858007 w 6141447"/>
              <a:gd name="connsiteY0" fmla="*/ 734953 h 6876034"/>
              <a:gd name="connsiteX1" fmla="*/ 2 w 6141447"/>
              <a:gd name="connsiteY1" fmla="*/ 734953 h 6876034"/>
              <a:gd name="connsiteX2" fmla="*/ 1 w 6141447"/>
              <a:gd name="connsiteY2" fmla="*/ 0 h 6876034"/>
              <a:gd name="connsiteX3" fmla="*/ 4599726 w 6141447"/>
              <a:gd name="connsiteY3" fmla="*/ 10632 h 6876034"/>
              <a:gd name="connsiteX4" fmla="*/ 6141447 w 6141447"/>
              <a:gd name="connsiteY4" fmla="*/ 24495 h 6876034"/>
              <a:gd name="connsiteX5" fmla="*/ 6134045 w 6141447"/>
              <a:gd name="connsiteY5" fmla="*/ 1544951 h 6876034"/>
              <a:gd name="connsiteX6" fmla="*/ 6134045 w 6141447"/>
              <a:gd name="connsiteY6" fmla="*/ 5334313 h 6876034"/>
              <a:gd name="connsiteX7" fmla="*/ 6141447 w 6141447"/>
              <a:gd name="connsiteY7" fmla="*/ 6876034 h 6876034"/>
              <a:gd name="connsiteX8" fmla="*/ 4599726 w 6141447"/>
              <a:gd name="connsiteY8" fmla="*/ 6868632 h 6876034"/>
              <a:gd name="connsiteX9" fmla="*/ 1 w 6141447"/>
              <a:gd name="connsiteY9" fmla="*/ 6868632 h 6876034"/>
              <a:gd name="connsiteX10" fmla="*/ 0 w 6141447"/>
              <a:gd name="connsiteY10" fmla="*/ 6142387 h 6876034"/>
              <a:gd name="connsiteX11" fmla="*/ 847374 w 6141447"/>
              <a:gd name="connsiteY11" fmla="*/ 6142387 h 6876034"/>
              <a:gd name="connsiteX12" fmla="*/ 858007 w 6141447"/>
              <a:gd name="connsiteY12" fmla="*/ 734953 h 6876034"/>
              <a:gd name="connsiteX0" fmla="*/ 849299 w 6141447"/>
              <a:gd name="connsiteY0" fmla="*/ 734953 h 6876034"/>
              <a:gd name="connsiteX1" fmla="*/ 2 w 6141447"/>
              <a:gd name="connsiteY1" fmla="*/ 734953 h 6876034"/>
              <a:gd name="connsiteX2" fmla="*/ 1 w 6141447"/>
              <a:gd name="connsiteY2" fmla="*/ 0 h 6876034"/>
              <a:gd name="connsiteX3" fmla="*/ 4599726 w 6141447"/>
              <a:gd name="connsiteY3" fmla="*/ 10632 h 6876034"/>
              <a:gd name="connsiteX4" fmla="*/ 6141447 w 6141447"/>
              <a:gd name="connsiteY4" fmla="*/ 24495 h 6876034"/>
              <a:gd name="connsiteX5" fmla="*/ 6134045 w 6141447"/>
              <a:gd name="connsiteY5" fmla="*/ 1544951 h 6876034"/>
              <a:gd name="connsiteX6" fmla="*/ 6134045 w 6141447"/>
              <a:gd name="connsiteY6" fmla="*/ 5334313 h 6876034"/>
              <a:gd name="connsiteX7" fmla="*/ 6141447 w 6141447"/>
              <a:gd name="connsiteY7" fmla="*/ 6876034 h 6876034"/>
              <a:gd name="connsiteX8" fmla="*/ 4599726 w 6141447"/>
              <a:gd name="connsiteY8" fmla="*/ 6868632 h 6876034"/>
              <a:gd name="connsiteX9" fmla="*/ 1 w 6141447"/>
              <a:gd name="connsiteY9" fmla="*/ 6868632 h 6876034"/>
              <a:gd name="connsiteX10" fmla="*/ 0 w 6141447"/>
              <a:gd name="connsiteY10" fmla="*/ 6142387 h 6876034"/>
              <a:gd name="connsiteX11" fmla="*/ 847374 w 6141447"/>
              <a:gd name="connsiteY11" fmla="*/ 6142387 h 6876034"/>
              <a:gd name="connsiteX12" fmla="*/ 849299 w 6141447"/>
              <a:gd name="connsiteY12" fmla="*/ 734953 h 687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41447" h="6876034">
                <a:moveTo>
                  <a:pt x="849299" y="734953"/>
                </a:moveTo>
                <a:lnTo>
                  <a:pt x="2" y="734953"/>
                </a:lnTo>
                <a:cubicBezTo>
                  <a:pt x="2" y="492872"/>
                  <a:pt x="1" y="242081"/>
                  <a:pt x="1" y="0"/>
                </a:cubicBezTo>
                <a:lnTo>
                  <a:pt x="4599726" y="10632"/>
                </a:lnTo>
                <a:lnTo>
                  <a:pt x="6141447" y="24495"/>
                </a:lnTo>
                <a:cubicBezTo>
                  <a:pt x="6138980" y="531314"/>
                  <a:pt x="6136512" y="1038132"/>
                  <a:pt x="6134045" y="1544951"/>
                </a:cubicBezTo>
                <a:lnTo>
                  <a:pt x="6134045" y="5334313"/>
                </a:lnTo>
                <a:cubicBezTo>
                  <a:pt x="6136512" y="5848220"/>
                  <a:pt x="6138980" y="6362127"/>
                  <a:pt x="6141447" y="6876034"/>
                </a:cubicBezTo>
                <a:lnTo>
                  <a:pt x="4599726" y="6868632"/>
                </a:lnTo>
                <a:lnTo>
                  <a:pt x="1" y="6868632"/>
                </a:lnTo>
                <a:cubicBezTo>
                  <a:pt x="1" y="6626550"/>
                  <a:pt x="0" y="6384469"/>
                  <a:pt x="0" y="6142387"/>
                </a:cubicBezTo>
                <a:lnTo>
                  <a:pt x="847374" y="6142387"/>
                </a:lnTo>
                <a:cubicBezTo>
                  <a:pt x="850918" y="4337006"/>
                  <a:pt x="845755" y="2540334"/>
                  <a:pt x="849299" y="734953"/>
                </a:cubicBez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1483326" y="0"/>
            <a:ext cx="4572002" cy="6858000"/>
            <a:chOff x="0" y="0"/>
            <a:chExt cx="4572002" cy="6858000"/>
          </a:xfrm>
        </p:grpSpPr>
        <p:sp>
          <p:nvSpPr>
            <p:cNvPr id="41" name="Rectangle 40"/>
            <p:cNvSpPr/>
            <p:nvPr/>
          </p:nvSpPr>
          <p:spPr>
            <a:xfrm>
              <a:off x="0" y="0"/>
              <a:ext cx="457200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88"/>
            <a:stretch>
              <a:fillRect/>
            </a:stretch>
          </p:blipFill>
          <p:spPr>
            <a:xfrm>
              <a:off x="0" y="0"/>
              <a:ext cx="4572001" cy="6858000"/>
            </a:xfrm>
            <a:custGeom>
              <a:avLst/>
              <a:gdLst>
                <a:gd name="connsiteX0" fmla="*/ 0 w 4572001"/>
                <a:gd name="connsiteY0" fmla="*/ 0 h 6858000"/>
                <a:gd name="connsiteX1" fmla="*/ 4572001 w 4572001"/>
                <a:gd name="connsiteY1" fmla="*/ 0 h 6858000"/>
                <a:gd name="connsiteX2" fmla="*/ 4572001 w 4572001"/>
                <a:gd name="connsiteY2" fmla="*/ 6858000 h 6858000"/>
                <a:gd name="connsiteX3" fmla="*/ 0 w 457200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1" h="6858000">
                  <a:moveTo>
                    <a:pt x="0" y="0"/>
                  </a:moveTo>
                  <a:lnTo>
                    <a:pt x="4572001" y="0"/>
                  </a:lnTo>
                  <a:lnTo>
                    <a:pt x="4572001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43" name="Group 42"/>
          <p:cNvGrpSpPr/>
          <p:nvPr userDrawn="1"/>
        </p:nvGrpSpPr>
        <p:grpSpPr>
          <a:xfrm>
            <a:off x="0" y="0"/>
            <a:ext cx="4572002" cy="6858000"/>
            <a:chOff x="0" y="0"/>
            <a:chExt cx="4572002" cy="6858000"/>
          </a:xfrm>
        </p:grpSpPr>
        <p:sp>
          <p:nvSpPr>
            <p:cNvPr id="44" name="Rectangle 43"/>
            <p:cNvSpPr/>
            <p:nvPr/>
          </p:nvSpPr>
          <p:spPr>
            <a:xfrm>
              <a:off x="0" y="0"/>
              <a:ext cx="457200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</a:t>
              </a: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88"/>
            <a:stretch>
              <a:fillRect/>
            </a:stretch>
          </p:blipFill>
          <p:spPr>
            <a:xfrm>
              <a:off x="0" y="0"/>
              <a:ext cx="4572001" cy="6858000"/>
            </a:xfrm>
            <a:custGeom>
              <a:avLst/>
              <a:gdLst>
                <a:gd name="connsiteX0" fmla="*/ 0 w 4572001"/>
                <a:gd name="connsiteY0" fmla="*/ 0 h 6858000"/>
                <a:gd name="connsiteX1" fmla="*/ 4572001 w 4572001"/>
                <a:gd name="connsiteY1" fmla="*/ 0 h 6858000"/>
                <a:gd name="connsiteX2" fmla="*/ 4572001 w 4572001"/>
                <a:gd name="connsiteY2" fmla="*/ 6858000 h 6858000"/>
                <a:gd name="connsiteX3" fmla="*/ 0 w 457200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1" h="6858000">
                  <a:moveTo>
                    <a:pt x="0" y="0"/>
                  </a:moveTo>
                  <a:lnTo>
                    <a:pt x="4572001" y="0"/>
                  </a:lnTo>
                  <a:lnTo>
                    <a:pt x="4572001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46" name="Rectangle 45"/>
          <p:cNvSpPr/>
          <p:nvPr userDrawn="1"/>
        </p:nvSpPr>
        <p:spPr>
          <a:xfrm>
            <a:off x="1031358" y="723900"/>
            <a:ext cx="5879805" cy="54102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 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1818168" y="1300438"/>
            <a:ext cx="4391246" cy="1046987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7" name="Oval 46"/>
          <p:cNvSpPr>
            <a:spLocks noChangeAspect="1"/>
          </p:cNvSpPr>
          <p:nvPr userDrawn="1"/>
        </p:nvSpPr>
        <p:spPr>
          <a:xfrm>
            <a:off x="659170" y="1153553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C4405"/>
              </a:solidFill>
            </a:endParaRPr>
          </a:p>
        </p:txBody>
      </p:sp>
      <p:sp>
        <p:nvSpPr>
          <p:cNvPr id="5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804876" y="1294946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18168" y="2519265"/>
            <a:ext cx="4391246" cy="3442996"/>
          </a:xfrm>
        </p:spPr>
        <p:txBody>
          <a:bodyPr anchor="t" anchorCtr="0">
            <a:norm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89212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" b="1656"/>
          <a:stretch/>
        </p:blipFill>
        <p:spPr>
          <a:xfrm>
            <a:off x="3767548" y="0"/>
            <a:ext cx="8442370" cy="6858000"/>
          </a:xfrm>
          <a:prstGeom prst="rect">
            <a:avLst/>
          </a:prstGeom>
        </p:spPr>
      </p:pic>
      <p:grpSp>
        <p:nvGrpSpPr>
          <p:cNvPr id="40" name="Group 39"/>
          <p:cNvGrpSpPr/>
          <p:nvPr userDrawn="1"/>
        </p:nvGrpSpPr>
        <p:grpSpPr>
          <a:xfrm>
            <a:off x="1483326" y="0"/>
            <a:ext cx="4572002" cy="6858000"/>
            <a:chOff x="0" y="0"/>
            <a:chExt cx="4572002" cy="6858000"/>
          </a:xfrm>
        </p:grpSpPr>
        <p:sp>
          <p:nvSpPr>
            <p:cNvPr id="41" name="Rectangle 40"/>
            <p:cNvSpPr/>
            <p:nvPr/>
          </p:nvSpPr>
          <p:spPr>
            <a:xfrm>
              <a:off x="0" y="0"/>
              <a:ext cx="457200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88"/>
            <a:stretch>
              <a:fillRect/>
            </a:stretch>
          </p:blipFill>
          <p:spPr>
            <a:xfrm>
              <a:off x="0" y="0"/>
              <a:ext cx="4572001" cy="6858000"/>
            </a:xfrm>
            <a:custGeom>
              <a:avLst/>
              <a:gdLst>
                <a:gd name="connsiteX0" fmla="*/ 0 w 4572001"/>
                <a:gd name="connsiteY0" fmla="*/ 0 h 6858000"/>
                <a:gd name="connsiteX1" fmla="*/ 4572001 w 4572001"/>
                <a:gd name="connsiteY1" fmla="*/ 0 h 6858000"/>
                <a:gd name="connsiteX2" fmla="*/ 4572001 w 4572001"/>
                <a:gd name="connsiteY2" fmla="*/ 6858000 h 6858000"/>
                <a:gd name="connsiteX3" fmla="*/ 0 w 457200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1" h="6858000">
                  <a:moveTo>
                    <a:pt x="0" y="0"/>
                  </a:moveTo>
                  <a:lnTo>
                    <a:pt x="4572001" y="0"/>
                  </a:lnTo>
                  <a:lnTo>
                    <a:pt x="4572001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43" name="Group 42"/>
          <p:cNvGrpSpPr/>
          <p:nvPr userDrawn="1"/>
        </p:nvGrpSpPr>
        <p:grpSpPr>
          <a:xfrm>
            <a:off x="0" y="0"/>
            <a:ext cx="4572002" cy="6858000"/>
            <a:chOff x="0" y="0"/>
            <a:chExt cx="4572002" cy="6858000"/>
          </a:xfrm>
        </p:grpSpPr>
        <p:sp>
          <p:nvSpPr>
            <p:cNvPr id="44" name="Rectangle 43"/>
            <p:cNvSpPr/>
            <p:nvPr/>
          </p:nvSpPr>
          <p:spPr>
            <a:xfrm>
              <a:off x="0" y="0"/>
              <a:ext cx="457200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</a:t>
              </a: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88"/>
            <a:stretch>
              <a:fillRect/>
            </a:stretch>
          </p:blipFill>
          <p:spPr>
            <a:xfrm>
              <a:off x="0" y="0"/>
              <a:ext cx="4572001" cy="6858000"/>
            </a:xfrm>
            <a:custGeom>
              <a:avLst/>
              <a:gdLst>
                <a:gd name="connsiteX0" fmla="*/ 0 w 4572001"/>
                <a:gd name="connsiteY0" fmla="*/ 0 h 6858000"/>
                <a:gd name="connsiteX1" fmla="*/ 4572001 w 4572001"/>
                <a:gd name="connsiteY1" fmla="*/ 0 h 6858000"/>
                <a:gd name="connsiteX2" fmla="*/ 4572001 w 4572001"/>
                <a:gd name="connsiteY2" fmla="*/ 6858000 h 6858000"/>
                <a:gd name="connsiteX3" fmla="*/ 0 w 457200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1" h="6858000">
                  <a:moveTo>
                    <a:pt x="0" y="0"/>
                  </a:moveTo>
                  <a:lnTo>
                    <a:pt x="4572001" y="0"/>
                  </a:lnTo>
                  <a:lnTo>
                    <a:pt x="4572001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46" name="Rectangle 45"/>
          <p:cNvSpPr/>
          <p:nvPr userDrawn="1"/>
        </p:nvSpPr>
        <p:spPr>
          <a:xfrm>
            <a:off x="1031358" y="723900"/>
            <a:ext cx="5879805" cy="5410200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 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1818168" y="1300438"/>
            <a:ext cx="4391246" cy="1046987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7" name="Oval 46"/>
          <p:cNvSpPr>
            <a:spLocks noChangeAspect="1"/>
          </p:cNvSpPr>
          <p:nvPr userDrawn="1"/>
        </p:nvSpPr>
        <p:spPr>
          <a:xfrm>
            <a:off x="659170" y="1153553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C4405"/>
              </a:solidFill>
            </a:endParaRPr>
          </a:p>
        </p:txBody>
      </p:sp>
      <p:sp>
        <p:nvSpPr>
          <p:cNvPr id="5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804876" y="1294946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18168" y="2519265"/>
            <a:ext cx="4391246" cy="3442996"/>
          </a:xfrm>
        </p:spPr>
        <p:txBody>
          <a:bodyPr anchor="t" anchorCtr="0">
            <a:norm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Picture Placeholde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7955" y="-10632"/>
            <a:ext cx="6141447" cy="6876034"/>
          </a:xfrm>
          <a:custGeom>
            <a:avLst/>
            <a:gdLst>
              <a:gd name="connsiteX0" fmla="*/ 0 w 6137275"/>
              <a:gd name="connsiteY0" fmla="*/ 1534319 h 6858000"/>
              <a:gd name="connsiteX1" fmla="*/ 1534319 w 6137275"/>
              <a:gd name="connsiteY1" fmla="*/ 1534319 h 6858000"/>
              <a:gd name="connsiteX2" fmla="*/ 1534319 w 6137275"/>
              <a:gd name="connsiteY2" fmla="*/ 0 h 6858000"/>
              <a:gd name="connsiteX3" fmla="*/ 4602956 w 6137275"/>
              <a:gd name="connsiteY3" fmla="*/ 0 h 6858000"/>
              <a:gd name="connsiteX4" fmla="*/ 4602956 w 6137275"/>
              <a:gd name="connsiteY4" fmla="*/ 1534319 h 6858000"/>
              <a:gd name="connsiteX5" fmla="*/ 6137275 w 6137275"/>
              <a:gd name="connsiteY5" fmla="*/ 1534319 h 6858000"/>
              <a:gd name="connsiteX6" fmla="*/ 6137275 w 6137275"/>
              <a:gd name="connsiteY6" fmla="*/ 5323681 h 6858000"/>
              <a:gd name="connsiteX7" fmla="*/ 4602956 w 6137275"/>
              <a:gd name="connsiteY7" fmla="*/ 5323681 h 6858000"/>
              <a:gd name="connsiteX8" fmla="*/ 4602956 w 6137275"/>
              <a:gd name="connsiteY8" fmla="*/ 6858000 h 6858000"/>
              <a:gd name="connsiteX9" fmla="*/ 1534319 w 6137275"/>
              <a:gd name="connsiteY9" fmla="*/ 6858000 h 6858000"/>
              <a:gd name="connsiteX10" fmla="*/ 1534319 w 6137275"/>
              <a:gd name="connsiteY10" fmla="*/ 5323681 h 6858000"/>
              <a:gd name="connsiteX11" fmla="*/ 0 w 6137275"/>
              <a:gd name="connsiteY11" fmla="*/ 5323681 h 6858000"/>
              <a:gd name="connsiteX12" fmla="*/ 0 w 6137275"/>
              <a:gd name="connsiteY12" fmla="*/ 1534319 h 6858000"/>
              <a:gd name="connsiteX0" fmla="*/ 489098 w 6137275"/>
              <a:gd name="connsiteY0" fmla="*/ 715612 h 6858000"/>
              <a:gd name="connsiteX1" fmla="*/ 1534319 w 6137275"/>
              <a:gd name="connsiteY1" fmla="*/ 1534319 h 6858000"/>
              <a:gd name="connsiteX2" fmla="*/ 1534319 w 6137275"/>
              <a:gd name="connsiteY2" fmla="*/ 0 h 6858000"/>
              <a:gd name="connsiteX3" fmla="*/ 4602956 w 6137275"/>
              <a:gd name="connsiteY3" fmla="*/ 0 h 6858000"/>
              <a:gd name="connsiteX4" fmla="*/ 4602956 w 6137275"/>
              <a:gd name="connsiteY4" fmla="*/ 1534319 h 6858000"/>
              <a:gd name="connsiteX5" fmla="*/ 6137275 w 6137275"/>
              <a:gd name="connsiteY5" fmla="*/ 1534319 h 6858000"/>
              <a:gd name="connsiteX6" fmla="*/ 6137275 w 6137275"/>
              <a:gd name="connsiteY6" fmla="*/ 5323681 h 6858000"/>
              <a:gd name="connsiteX7" fmla="*/ 4602956 w 6137275"/>
              <a:gd name="connsiteY7" fmla="*/ 5323681 h 6858000"/>
              <a:gd name="connsiteX8" fmla="*/ 4602956 w 6137275"/>
              <a:gd name="connsiteY8" fmla="*/ 6858000 h 6858000"/>
              <a:gd name="connsiteX9" fmla="*/ 1534319 w 6137275"/>
              <a:gd name="connsiteY9" fmla="*/ 6858000 h 6858000"/>
              <a:gd name="connsiteX10" fmla="*/ 1534319 w 6137275"/>
              <a:gd name="connsiteY10" fmla="*/ 5323681 h 6858000"/>
              <a:gd name="connsiteX11" fmla="*/ 0 w 6137275"/>
              <a:gd name="connsiteY11" fmla="*/ 5323681 h 6858000"/>
              <a:gd name="connsiteX12" fmla="*/ 489098 w 6137275"/>
              <a:gd name="connsiteY12" fmla="*/ 715612 h 6858000"/>
              <a:gd name="connsiteX0" fmla="*/ 0 w 5648177"/>
              <a:gd name="connsiteY0" fmla="*/ 715612 h 6858000"/>
              <a:gd name="connsiteX1" fmla="*/ 1045221 w 5648177"/>
              <a:gd name="connsiteY1" fmla="*/ 1534319 h 6858000"/>
              <a:gd name="connsiteX2" fmla="*/ 1045221 w 5648177"/>
              <a:gd name="connsiteY2" fmla="*/ 0 h 6858000"/>
              <a:gd name="connsiteX3" fmla="*/ 4113858 w 5648177"/>
              <a:gd name="connsiteY3" fmla="*/ 0 h 6858000"/>
              <a:gd name="connsiteX4" fmla="*/ 4113858 w 5648177"/>
              <a:gd name="connsiteY4" fmla="*/ 1534319 h 6858000"/>
              <a:gd name="connsiteX5" fmla="*/ 5648177 w 5648177"/>
              <a:gd name="connsiteY5" fmla="*/ 1534319 h 6858000"/>
              <a:gd name="connsiteX6" fmla="*/ 5648177 w 5648177"/>
              <a:gd name="connsiteY6" fmla="*/ 5323681 h 6858000"/>
              <a:gd name="connsiteX7" fmla="*/ 4113858 w 5648177"/>
              <a:gd name="connsiteY7" fmla="*/ 5323681 h 6858000"/>
              <a:gd name="connsiteX8" fmla="*/ 4113858 w 5648177"/>
              <a:gd name="connsiteY8" fmla="*/ 6858000 h 6858000"/>
              <a:gd name="connsiteX9" fmla="*/ 1045221 w 5648177"/>
              <a:gd name="connsiteY9" fmla="*/ 6858000 h 6858000"/>
              <a:gd name="connsiteX10" fmla="*/ 1045221 w 5648177"/>
              <a:gd name="connsiteY10" fmla="*/ 5323681 h 6858000"/>
              <a:gd name="connsiteX11" fmla="*/ 10632 w 5648177"/>
              <a:gd name="connsiteY11" fmla="*/ 6131755 h 6858000"/>
              <a:gd name="connsiteX12" fmla="*/ 0 w 5648177"/>
              <a:gd name="connsiteY12" fmla="*/ 715612 h 6858000"/>
              <a:gd name="connsiteX0" fmla="*/ 485868 w 6134045"/>
              <a:gd name="connsiteY0" fmla="*/ 715612 h 6858000"/>
              <a:gd name="connsiteX1" fmla="*/ 1531089 w 6134045"/>
              <a:gd name="connsiteY1" fmla="*/ 1534319 h 6858000"/>
              <a:gd name="connsiteX2" fmla="*/ 1531089 w 6134045"/>
              <a:gd name="connsiteY2" fmla="*/ 0 h 6858000"/>
              <a:gd name="connsiteX3" fmla="*/ 4599726 w 6134045"/>
              <a:gd name="connsiteY3" fmla="*/ 0 h 6858000"/>
              <a:gd name="connsiteX4" fmla="*/ 4599726 w 6134045"/>
              <a:gd name="connsiteY4" fmla="*/ 1534319 h 6858000"/>
              <a:gd name="connsiteX5" fmla="*/ 6134045 w 6134045"/>
              <a:gd name="connsiteY5" fmla="*/ 1534319 h 6858000"/>
              <a:gd name="connsiteX6" fmla="*/ 6134045 w 6134045"/>
              <a:gd name="connsiteY6" fmla="*/ 5323681 h 6858000"/>
              <a:gd name="connsiteX7" fmla="*/ 4599726 w 6134045"/>
              <a:gd name="connsiteY7" fmla="*/ 5323681 h 6858000"/>
              <a:gd name="connsiteX8" fmla="*/ 4599726 w 6134045"/>
              <a:gd name="connsiteY8" fmla="*/ 6858000 h 6858000"/>
              <a:gd name="connsiteX9" fmla="*/ 1531089 w 6134045"/>
              <a:gd name="connsiteY9" fmla="*/ 6858000 h 6858000"/>
              <a:gd name="connsiteX10" fmla="*/ 0 w 6134045"/>
              <a:gd name="connsiteY10" fmla="*/ 6131755 h 6858000"/>
              <a:gd name="connsiteX11" fmla="*/ 496500 w 6134045"/>
              <a:gd name="connsiteY11" fmla="*/ 6131755 h 6858000"/>
              <a:gd name="connsiteX12" fmla="*/ 485868 w 6134045"/>
              <a:gd name="connsiteY12" fmla="*/ 715612 h 6858000"/>
              <a:gd name="connsiteX0" fmla="*/ 485868 w 6134045"/>
              <a:gd name="connsiteY0" fmla="*/ 715612 h 6858000"/>
              <a:gd name="connsiteX1" fmla="*/ 1531089 w 6134045"/>
              <a:gd name="connsiteY1" fmla="*/ 1534319 h 6858000"/>
              <a:gd name="connsiteX2" fmla="*/ 1531089 w 6134045"/>
              <a:gd name="connsiteY2" fmla="*/ 0 h 6858000"/>
              <a:gd name="connsiteX3" fmla="*/ 4599726 w 6134045"/>
              <a:gd name="connsiteY3" fmla="*/ 0 h 6858000"/>
              <a:gd name="connsiteX4" fmla="*/ 4599726 w 6134045"/>
              <a:gd name="connsiteY4" fmla="*/ 1534319 h 6858000"/>
              <a:gd name="connsiteX5" fmla="*/ 6134045 w 6134045"/>
              <a:gd name="connsiteY5" fmla="*/ 1534319 h 6858000"/>
              <a:gd name="connsiteX6" fmla="*/ 6134045 w 6134045"/>
              <a:gd name="connsiteY6" fmla="*/ 5323681 h 6858000"/>
              <a:gd name="connsiteX7" fmla="*/ 4599726 w 6134045"/>
              <a:gd name="connsiteY7" fmla="*/ 5323681 h 6858000"/>
              <a:gd name="connsiteX8" fmla="*/ 4599726 w 6134045"/>
              <a:gd name="connsiteY8" fmla="*/ 6858000 h 6858000"/>
              <a:gd name="connsiteX9" fmla="*/ 1 w 6134045"/>
              <a:gd name="connsiteY9" fmla="*/ 6858000 h 6858000"/>
              <a:gd name="connsiteX10" fmla="*/ 0 w 6134045"/>
              <a:gd name="connsiteY10" fmla="*/ 6131755 h 6858000"/>
              <a:gd name="connsiteX11" fmla="*/ 496500 w 6134045"/>
              <a:gd name="connsiteY11" fmla="*/ 6131755 h 6858000"/>
              <a:gd name="connsiteX12" fmla="*/ 485868 w 6134045"/>
              <a:gd name="connsiteY12" fmla="*/ 715612 h 6858000"/>
              <a:gd name="connsiteX0" fmla="*/ 496500 w 6144677"/>
              <a:gd name="connsiteY0" fmla="*/ 715612 h 6858000"/>
              <a:gd name="connsiteX1" fmla="*/ 0 w 6144677"/>
              <a:gd name="connsiteY1" fmla="*/ 715612 h 6858000"/>
              <a:gd name="connsiteX2" fmla="*/ 1541721 w 6144677"/>
              <a:gd name="connsiteY2" fmla="*/ 0 h 6858000"/>
              <a:gd name="connsiteX3" fmla="*/ 4610358 w 6144677"/>
              <a:gd name="connsiteY3" fmla="*/ 0 h 6858000"/>
              <a:gd name="connsiteX4" fmla="*/ 4610358 w 6144677"/>
              <a:gd name="connsiteY4" fmla="*/ 1534319 h 6858000"/>
              <a:gd name="connsiteX5" fmla="*/ 6144677 w 6144677"/>
              <a:gd name="connsiteY5" fmla="*/ 1534319 h 6858000"/>
              <a:gd name="connsiteX6" fmla="*/ 6144677 w 6144677"/>
              <a:gd name="connsiteY6" fmla="*/ 5323681 h 6858000"/>
              <a:gd name="connsiteX7" fmla="*/ 4610358 w 6144677"/>
              <a:gd name="connsiteY7" fmla="*/ 5323681 h 6858000"/>
              <a:gd name="connsiteX8" fmla="*/ 4610358 w 6144677"/>
              <a:gd name="connsiteY8" fmla="*/ 6858000 h 6858000"/>
              <a:gd name="connsiteX9" fmla="*/ 10633 w 6144677"/>
              <a:gd name="connsiteY9" fmla="*/ 6858000 h 6858000"/>
              <a:gd name="connsiteX10" fmla="*/ 10632 w 6144677"/>
              <a:gd name="connsiteY10" fmla="*/ 6131755 h 6858000"/>
              <a:gd name="connsiteX11" fmla="*/ 507132 w 6144677"/>
              <a:gd name="connsiteY11" fmla="*/ 6131755 h 6858000"/>
              <a:gd name="connsiteX12" fmla="*/ 496500 w 6144677"/>
              <a:gd name="connsiteY12" fmla="*/ 715612 h 6858000"/>
              <a:gd name="connsiteX0" fmla="*/ 496500 w 6144677"/>
              <a:gd name="connsiteY0" fmla="*/ 736877 h 6879265"/>
              <a:gd name="connsiteX1" fmla="*/ 0 w 6144677"/>
              <a:gd name="connsiteY1" fmla="*/ 736877 h 6879265"/>
              <a:gd name="connsiteX2" fmla="*/ 10633 w 6144677"/>
              <a:gd name="connsiteY2" fmla="*/ 0 h 6879265"/>
              <a:gd name="connsiteX3" fmla="*/ 4610358 w 6144677"/>
              <a:gd name="connsiteY3" fmla="*/ 21265 h 6879265"/>
              <a:gd name="connsiteX4" fmla="*/ 4610358 w 6144677"/>
              <a:gd name="connsiteY4" fmla="*/ 1555584 h 6879265"/>
              <a:gd name="connsiteX5" fmla="*/ 6144677 w 6144677"/>
              <a:gd name="connsiteY5" fmla="*/ 1555584 h 6879265"/>
              <a:gd name="connsiteX6" fmla="*/ 6144677 w 6144677"/>
              <a:gd name="connsiteY6" fmla="*/ 5344946 h 6879265"/>
              <a:gd name="connsiteX7" fmla="*/ 4610358 w 6144677"/>
              <a:gd name="connsiteY7" fmla="*/ 5344946 h 6879265"/>
              <a:gd name="connsiteX8" fmla="*/ 4610358 w 6144677"/>
              <a:gd name="connsiteY8" fmla="*/ 6879265 h 6879265"/>
              <a:gd name="connsiteX9" fmla="*/ 10633 w 6144677"/>
              <a:gd name="connsiteY9" fmla="*/ 6879265 h 6879265"/>
              <a:gd name="connsiteX10" fmla="*/ 10632 w 6144677"/>
              <a:gd name="connsiteY10" fmla="*/ 6153020 h 6879265"/>
              <a:gd name="connsiteX11" fmla="*/ 507132 w 6144677"/>
              <a:gd name="connsiteY11" fmla="*/ 6153020 h 6879265"/>
              <a:gd name="connsiteX12" fmla="*/ 496500 w 6144677"/>
              <a:gd name="connsiteY12" fmla="*/ 736877 h 6879265"/>
              <a:gd name="connsiteX0" fmla="*/ 496500 w 6144677"/>
              <a:gd name="connsiteY0" fmla="*/ 726244 h 6868632"/>
              <a:gd name="connsiteX1" fmla="*/ 0 w 6144677"/>
              <a:gd name="connsiteY1" fmla="*/ 726244 h 6868632"/>
              <a:gd name="connsiteX2" fmla="*/ 10633 w 6144677"/>
              <a:gd name="connsiteY2" fmla="*/ 0 h 6868632"/>
              <a:gd name="connsiteX3" fmla="*/ 4610358 w 6144677"/>
              <a:gd name="connsiteY3" fmla="*/ 10632 h 6868632"/>
              <a:gd name="connsiteX4" fmla="*/ 4610358 w 6144677"/>
              <a:gd name="connsiteY4" fmla="*/ 1544951 h 6868632"/>
              <a:gd name="connsiteX5" fmla="*/ 6144677 w 6144677"/>
              <a:gd name="connsiteY5" fmla="*/ 1544951 h 6868632"/>
              <a:gd name="connsiteX6" fmla="*/ 6144677 w 6144677"/>
              <a:gd name="connsiteY6" fmla="*/ 5334313 h 6868632"/>
              <a:gd name="connsiteX7" fmla="*/ 4610358 w 6144677"/>
              <a:gd name="connsiteY7" fmla="*/ 5334313 h 6868632"/>
              <a:gd name="connsiteX8" fmla="*/ 4610358 w 6144677"/>
              <a:gd name="connsiteY8" fmla="*/ 6868632 h 6868632"/>
              <a:gd name="connsiteX9" fmla="*/ 10633 w 6144677"/>
              <a:gd name="connsiteY9" fmla="*/ 6868632 h 6868632"/>
              <a:gd name="connsiteX10" fmla="*/ 10632 w 6144677"/>
              <a:gd name="connsiteY10" fmla="*/ 6142387 h 6868632"/>
              <a:gd name="connsiteX11" fmla="*/ 507132 w 6144677"/>
              <a:gd name="connsiteY11" fmla="*/ 6142387 h 6868632"/>
              <a:gd name="connsiteX12" fmla="*/ 496500 w 6144677"/>
              <a:gd name="connsiteY12" fmla="*/ 726244 h 6868632"/>
              <a:gd name="connsiteX0" fmla="*/ 485868 w 6134045"/>
              <a:gd name="connsiteY0" fmla="*/ 726244 h 6868632"/>
              <a:gd name="connsiteX1" fmla="*/ 10634 w 6134045"/>
              <a:gd name="connsiteY1" fmla="*/ 726244 h 6868632"/>
              <a:gd name="connsiteX2" fmla="*/ 1 w 6134045"/>
              <a:gd name="connsiteY2" fmla="*/ 0 h 6868632"/>
              <a:gd name="connsiteX3" fmla="*/ 4599726 w 6134045"/>
              <a:gd name="connsiteY3" fmla="*/ 10632 h 6868632"/>
              <a:gd name="connsiteX4" fmla="*/ 4599726 w 6134045"/>
              <a:gd name="connsiteY4" fmla="*/ 1544951 h 6868632"/>
              <a:gd name="connsiteX5" fmla="*/ 6134045 w 6134045"/>
              <a:gd name="connsiteY5" fmla="*/ 1544951 h 6868632"/>
              <a:gd name="connsiteX6" fmla="*/ 6134045 w 6134045"/>
              <a:gd name="connsiteY6" fmla="*/ 5334313 h 6868632"/>
              <a:gd name="connsiteX7" fmla="*/ 4599726 w 6134045"/>
              <a:gd name="connsiteY7" fmla="*/ 5334313 h 6868632"/>
              <a:gd name="connsiteX8" fmla="*/ 4599726 w 6134045"/>
              <a:gd name="connsiteY8" fmla="*/ 6868632 h 6868632"/>
              <a:gd name="connsiteX9" fmla="*/ 1 w 6134045"/>
              <a:gd name="connsiteY9" fmla="*/ 6868632 h 6868632"/>
              <a:gd name="connsiteX10" fmla="*/ 0 w 6134045"/>
              <a:gd name="connsiteY10" fmla="*/ 6142387 h 6868632"/>
              <a:gd name="connsiteX11" fmla="*/ 496500 w 6134045"/>
              <a:gd name="connsiteY11" fmla="*/ 6142387 h 6868632"/>
              <a:gd name="connsiteX12" fmla="*/ 485868 w 6134045"/>
              <a:gd name="connsiteY12" fmla="*/ 726244 h 6868632"/>
              <a:gd name="connsiteX0" fmla="*/ 485868 w 6134045"/>
              <a:gd name="connsiteY0" fmla="*/ 726244 h 6868632"/>
              <a:gd name="connsiteX1" fmla="*/ 2 w 6134045"/>
              <a:gd name="connsiteY1" fmla="*/ 726244 h 6868632"/>
              <a:gd name="connsiteX2" fmla="*/ 1 w 6134045"/>
              <a:gd name="connsiteY2" fmla="*/ 0 h 6868632"/>
              <a:gd name="connsiteX3" fmla="*/ 4599726 w 6134045"/>
              <a:gd name="connsiteY3" fmla="*/ 10632 h 6868632"/>
              <a:gd name="connsiteX4" fmla="*/ 4599726 w 6134045"/>
              <a:gd name="connsiteY4" fmla="*/ 1544951 h 6868632"/>
              <a:gd name="connsiteX5" fmla="*/ 6134045 w 6134045"/>
              <a:gd name="connsiteY5" fmla="*/ 1544951 h 6868632"/>
              <a:gd name="connsiteX6" fmla="*/ 6134045 w 6134045"/>
              <a:gd name="connsiteY6" fmla="*/ 5334313 h 6868632"/>
              <a:gd name="connsiteX7" fmla="*/ 4599726 w 6134045"/>
              <a:gd name="connsiteY7" fmla="*/ 5334313 h 6868632"/>
              <a:gd name="connsiteX8" fmla="*/ 4599726 w 6134045"/>
              <a:gd name="connsiteY8" fmla="*/ 6868632 h 6868632"/>
              <a:gd name="connsiteX9" fmla="*/ 1 w 6134045"/>
              <a:gd name="connsiteY9" fmla="*/ 6868632 h 6868632"/>
              <a:gd name="connsiteX10" fmla="*/ 0 w 6134045"/>
              <a:gd name="connsiteY10" fmla="*/ 6142387 h 6868632"/>
              <a:gd name="connsiteX11" fmla="*/ 496500 w 6134045"/>
              <a:gd name="connsiteY11" fmla="*/ 6142387 h 6868632"/>
              <a:gd name="connsiteX12" fmla="*/ 485868 w 6134045"/>
              <a:gd name="connsiteY12" fmla="*/ 726244 h 6868632"/>
              <a:gd name="connsiteX0" fmla="*/ 485868 w 6141447"/>
              <a:gd name="connsiteY0" fmla="*/ 726244 h 6868632"/>
              <a:gd name="connsiteX1" fmla="*/ 2 w 6141447"/>
              <a:gd name="connsiteY1" fmla="*/ 726244 h 6868632"/>
              <a:gd name="connsiteX2" fmla="*/ 1 w 6141447"/>
              <a:gd name="connsiteY2" fmla="*/ 0 h 6868632"/>
              <a:gd name="connsiteX3" fmla="*/ 4599726 w 6141447"/>
              <a:gd name="connsiteY3" fmla="*/ 10632 h 6868632"/>
              <a:gd name="connsiteX4" fmla="*/ 6141447 w 6141447"/>
              <a:gd name="connsiteY4" fmla="*/ 24495 h 6868632"/>
              <a:gd name="connsiteX5" fmla="*/ 6134045 w 6141447"/>
              <a:gd name="connsiteY5" fmla="*/ 1544951 h 6868632"/>
              <a:gd name="connsiteX6" fmla="*/ 6134045 w 6141447"/>
              <a:gd name="connsiteY6" fmla="*/ 5334313 h 6868632"/>
              <a:gd name="connsiteX7" fmla="*/ 4599726 w 6141447"/>
              <a:gd name="connsiteY7" fmla="*/ 5334313 h 6868632"/>
              <a:gd name="connsiteX8" fmla="*/ 4599726 w 6141447"/>
              <a:gd name="connsiteY8" fmla="*/ 6868632 h 6868632"/>
              <a:gd name="connsiteX9" fmla="*/ 1 w 6141447"/>
              <a:gd name="connsiteY9" fmla="*/ 6868632 h 6868632"/>
              <a:gd name="connsiteX10" fmla="*/ 0 w 6141447"/>
              <a:gd name="connsiteY10" fmla="*/ 6142387 h 6868632"/>
              <a:gd name="connsiteX11" fmla="*/ 496500 w 6141447"/>
              <a:gd name="connsiteY11" fmla="*/ 6142387 h 6868632"/>
              <a:gd name="connsiteX12" fmla="*/ 485868 w 6141447"/>
              <a:gd name="connsiteY12" fmla="*/ 726244 h 6868632"/>
              <a:gd name="connsiteX0" fmla="*/ 485868 w 6141447"/>
              <a:gd name="connsiteY0" fmla="*/ 726244 h 6876034"/>
              <a:gd name="connsiteX1" fmla="*/ 2 w 6141447"/>
              <a:gd name="connsiteY1" fmla="*/ 726244 h 6876034"/>
              <a:gd name="connsiteX2" fmla="*/ 1 w 6141447"/>
              <a:gd name="connsiteY2" fmla="*/ 0 h 6876034"/>
              <a:gd name="connsiteX3" fmla="*/ 4599726 w 6141447"/>
              <a:gd name="connsiteY3" fmla="*/ 10632 h 6876034"/>
              <a:gd name="connsiteX4" fmla="*/ 6141447 w 6141447"/>
              <a:gd name="connsiteY4" fmla="*/ 24495 h 6876034"/>
              <a:gd name="connsiteX5" fmla="*/ 6134045 w 6141447"/>
              <a:gd name="connsiteY5" fmla="*/ 1544951 h 6876034"/>
              <a:gd name="connsiteX6" fmla="*/ 6134045 w 6141447"/>
              <a:gd name="connsiteY6" fmla="*/ 5334313 h 6876034"/>
              <a:gd name="connsiteX7" fmla="*/ 6141447 w 6141447"/>
              <a:gd name="connsiteY7" fmla="*/ 6876034 h 6876034"/>
              <a:gd name="connsiteX8" fmla="*/ 4599726 w 6141447"/>
              <a:gd name="connsiteY8" fmla="*/ 6868632 h 6876034"/>
              <a:gd name="connsiteX9" fmla="*/ 1 w 6141447"/>
              <a:gd name="connsiteY9" fmla="*/ 6868632 h 6876034"/>
              <a:gd name="connsiteX10" fmla="*/ 0 w 6141447"/>
              <a:gd name="connsiteY10" fmla="*/ 6142387 h 6876034"/>
              <a:gd name="connsiteX11" fmla="*/ 496500 w 6141447"/>
              <a:gd name="connsiteY11" fmla="*/ 6142387 h 6876034"/>
              <a:gd name="connsiteX12" fmla="*/ 485868 w 6141447"/>
              <a:gd name="connsiteY12" fmla="*/ 726244 h 6876034"/>
              <a:gd name="connsiteX0" fmla="*/ 858007 w 6141447"/>
              <a:gd name="connsiteY0" fmla="*/ 726244 h 6876034"/>
              <a:gd name="connsiteX1" fmla="*/ 2 w 6141447"/>
              <a:gd name="connsiteY1" fmla="*/ 726244 h 6876034"/>
              <a:gd name="connsiteX2" fmla="*/ 1 w 6141447"/>
              <a:gd name="connsiteY2" fmla="*/ 0 h 6876034"/>
              <a:gd name="connsiteX3" fmla="*/ 4599726 w 6141447"/>
              <a:gd name="connsiteY3" fmla="*/ 10632 h 6876034"/>
              <a:gd name="connsiteX4" fmla="*/ 6141447 w 6141447"/>
              <a:gd name="connsiteY4" fmla="*/ 24495 h 6876034"/>
              <a:gd name="connsiteX5" fmla="*/ 6134045 w 6141447"/>
              <a:gd name="connsiteY5" fmla="*/ 1544951 h 6876034"/>
              <a:gd name="connsiteX6" fmla="*/ 6134045 w 6141447"/>
              <a:gd name="connsiteY6" fmla="*/ 5334313 h 6876034"/>
              <a:gd name="connsiteX7" fmla="*/ 6141447 w 6141447"/>
              <a:gd name="connsiteY7" fmla="*/ 6876034 h 6876034"/>
              <a:gd name="connsiteX8" fmla="*/ 4599726 w 6141447"/>
              <a:gd name="connsiteY8" fmla="*/ 6868632 h 6876034"/>
              <a:gd name="connsiteX9" fmla="*/ 1 w 6141447"/>
              <a:gd name="connsiteY9" fmla="*/ 6868632 h 6876034"/>
              <a:gd name="connsiteX10" fmla="*/ 0 w 6141447"/>
              <a:gd name="connsiteY10" fmla="*/ 6142387 h 6876034"/>
              <a:gd name="connsiteX11" fmla="*/ 496500 w 6141447"/>
              <a:gd name="connsiteY11" fmla="*/ 6142387 h 6876034"/>
              <a:gd name="connsiteX12" fmla="*/ 858007 w 6141447"/>
              <a:gd name="connsiteY12" fmla="*/ 726244 h 6876034"/>
              <a:gd name="connsiteX0" fmla="*/ 858007 w 6141447"/>
              <a:gd name="connsiteY0" fmla="*/ 726244 h 6876034"/>
              <a:gd name="connsiteX1" fmla="*/ 2 w 6141447"/>
              <a:gd name="connsiteY1" fmla="*/ 726244 h 6876034"/>
              <a:gd name="connsiteX2" fmla="*/ 1 w 6141447"/>
              <a:gd name="connsiteY2" fmla="*/ 0 h 6876034"/>
              <a:gd name="connsiteX3" fmla="*/ 4599726 w 6141447"/>
              <a:gd name="connsiteY3" fmla="*/ 10632 h 6876034"/>
              <a:gd name="connsiteX4" fmla="*/ 6141447 w 6141447"/>
              <a:gd name="connsiteY4" fmla="*/ 24495 h 6876034"/>
              <a:gd name="connsiteX5" fmla="*/ 6134045 w 6141447"/>
              <a:gd name="connsiteY5" fmla="*/ 1544951 h 6876034"/>
              <a:gd name="connsiteX6" fmla="*/ 6134045 w 6141447"/>
              <a:gd name="connsiteY6" fmla="*/ 5334313 h 6876034"/>
              <a:gd name="connsiteX7" fmla="*/ 6141447 w 6141447"/>
              <a:gd name="connsiteY7" fmla="*/ 6876034 h 6876034"/>
              <a:gd name="connsiteX8" fmla="*/ 4599726 w 6141447"/>
              <a:gd name="connsiteY8" fmla="*/ 6868632 h 6876034"/>
              <a:gd name="connsiteX9" fmla="*/ 1 w 6141447"/>
              <a:gd name="connsiteY9" fmla="*/ 6868632 h 6876034"/>
              <a:gd name="connsiteX10" fmla="*/ 0 w 6141447"/>
              <a:gd name="connsiteY10" fmla="*/ 6142387 h 6876034"/>
              <a:gd name="connsiteX11" fmla="*/ 847374 w 6141447"/>
              <a:gd name="connsiteY11" fmla="*/ 6142387 h 6876034"/>
              <a:gd name="connsiteX12" fmla="*/ 858007 w 6141447"/>
              <a:gd name="connsiteY12" fmla="*/ 726244 h 6876034"/>
              <a:gd name="connsiteX0" fmla="*/ 858007 w 6141447"/>
              <a:gd name="connsiteY0" fmla="*/ 726244 h 6876034"/>
              <a:gd name="connsiteX1" fmla="*/ 2 w 6141447"/>
              <a:gd name="connsiteY1" fmla="*/ 734953 h 6876034"/>
              <a:gd name="connsiteX2" fmla="*/ 1 w 6141447"/>
              <a:gd name="connsiteY2" fmla="*/ 0 h 6876034"/>
              <a:gd name="connsiteX3" fmla="*/ 4599726 w 6141447"/>
              <a:gd name="connsiteY3" fmla="*/ 10632 h 6876034"/>
              <a:gd name="connsiteX4" fmla="*/ 6141447 w 6141447"/>
              <a:gd name="connsiteY4" fmla="*/ 24495 h 6876034"/>
              <a:gd name="connsiteX5" fmla="*/ 6134045 w 6141447"/>
              <a:gd name="connsiteY5" fmla="*/ 1544951 h 6876034"/>
              <a:gd name="connsiteX6" fmla="*/ 6134045 w 6141447"/>
              <a:gd name="connsiteY6" fmla="*/ 5334313 h 6876034"/>
              <a:gd name="connsiteX7" fmla="*/ 6141447 w 6141447"/>
              <a:gd name="connsiteY7" fmla="*/ 6876034 h 6876034"/>
              <a:gd name="connsiteX8" fmla="*/ 4599726 w 6141447"/>
              <a:gd name="connsiteY8" fmla="*/ 6868632 h 6876034"/>
              <a:gd name="connsiteX9" fmla="*/ 1 w 6141447"/>
              <a:gd name="connsiteY9" fmla="*/ 6868632 h 6876034"/>
              <a:gd name="connsiteX10" fmla="*/ 0 w 6141447"/>
              <a:gd name="connsiteY10" fmla="*/ 6142387 h 6876034"/>
              <a:gd name="connsiteX11" fmla="*/ 847374 w 6141447"/>
              <a:gd name="connsiteY11" fmla="*/ 6142387 h 6876034"/>
              <a:gd name="connsiteX12" fmla="*/ 858007 w 6141447"/>
              <a:gd name="connsiteY12" fmla="*/ 726244 h 6876034"/>
              <a:gd name="connsiteX0" fmla="*/ 858007 w 6141447"/>
              <a:gd name="connsiteY0" fmla="*/ 734953 h 6876034"/>
              <a:gd name="connsiteX1" fmla="*/ 2 w 6141447"/>
              <a:gd name="connsiteY1" fmla="*/ 734953 h 6876034"/>
              <a:gd name="connsiteX2" fmla="*/ 1 w 6141447"/>
              <a:gd name="connsiteY2" fmla="*/ 0 h 6876034"/>
              <a:gd name="connsiteX3" fmla="*/ 4599726 w 6141447"/>
              <a:gd name="connsiteY3" fmla="*/ 10632 h 6876034"/>
              <a:gd name="connsiteX4" fmla="*/ 6141447 w 6141447"/>
              <a:gd name="connsiteY4" fmla="*/ 24495 h 6876034"/>
              <a:gd name="connsiteX5" fmla="*/ 6134045 w 6141447"/>
              <a:gd name="connsiteY5" fmla="*/ 1544951 h 6876034"/>
              <a:gd name="connsiteX6" fmla="*/ 6134045 w 6141447"/>
              <a:gd name="connsiteY6" fmla="*/ 5334313 h 6876034"/>
              <a:gd name="connsiteX7" fmla="*/ 6141447 w 6141447"/>
              <a:gd name="connsiteY7" fmla="*/ 6876034 h 6876034"/>
              <a:gd name="connsiteX8" fmla="*/ 4599726 w 6141447"/>
              <a:gd name="connsiteY8" fmla="*/ 6868632 h 6876034"/>
              <a:gd name="connsiteX9" fmla="*/ 1 w 6141447"/>
              <a:gd name="connsiteY9" fmla="*/ 6868632 h 6876034"/>
              <a:gd name="connsiteX10" fmla="*/ 0 w 6141447"/>
              <a:gd name="connsiteY10" fmla="*/ 6142387 h 6876034"/>
              <a:gd name="connsiteX11" fmla="*/ 847374 w 6141447"/>
              <a:gd name="connsiteY11" fmla="*/ 6142387 h 6876034"/>
              <a:gd name="connsiteX12" fmla="*/ 858007 w 6141447"/>
              <a:gd name="connsiteY12" fmla="*/ 734953 h 6876034"/>
              <a:gd name="connsiteX0" fmla="*/ 849299 w 6141447"/>
              <a:gd name="connsiteY0" fmla="*/ 734953 h 6876034"/>
              <a:gd name="connsiteX1" fmla="*/ 2 w 6141447"/>
              <a:gd name="connsiteY1" fmla="*/ 734953 h 6876034"/>
              <a:gd name="connsiteX2" fmla="*/ 1 w 6141447"/>
              <a:gd name="connsiteY2" fmla="*/ 0 h 6876034"/>
              <a:gd name="connsiteX3" fmla="*/ 4599726 w 6141447"/>
              <a:gd name="connsiteY3" fmla="*/ 10632 h 6876034"/>
              <a:gd name="connsiteX4" fmla="*/ 6141447 w 6141447"/>
              <a:gd name="connsiteY4" fmla="*/ 24495 h 6876034"/>
              <a:gd name="connsiteX5" fmla="*/ 6134045 w 6141447"/>
              <a:gd name="connsiteY5" fmla="*/ 1544951 h 6876034"/>
              <a:gd name="connsiteX6" fmla="*/ 6134045 w 6141447"/>
              <a:gd name="connsiteY6" fmla="*/ 5334313 h 6876034"/>
              <a:gd name="connsiteX7" fmla="*/ 6141447 w 6141447"/>
              <a:gd name="connsiteY7" fmla="*/ 6876034 h 6876034"/>
              <a:gd name="connsiteX8" fmla="*/ 4599726 w 6141447"/>
              <a:gd name="connsiteY8" fmla="*/ 6868632 h 6876034"/>
              <a:gd name="connsiteX9" fmla="*/ 1 w 6141447"/>
              <a:gd name="connsiteY9" fmla="*/ 6868632 h 6876034"/>
              <a:gd name="connsiteX10" fmla="*/ 0 w 6141447"/>
              <a:gd name="connsiteY10" fmla="*/ 6142387 h 6876034"/>
              <a:gd name="connsiteX11" fmla="*/ 847374 w 6141447"/>
              <a:gd name="connsiteY11" fmla="*/ 6142387 h 6876034"/>
              <a:gd name="connsiteX12" fmla="*/ 849299 w 6141447"/>
              <a:gd name="connsiteY12" fmla="*/ 734953 h 687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41447" h="6876034">
                <a:moveTo>
                  <a:pt x="849299" y="734953"/>
                </a:moveTo>
                <a:lnTo>
                  <a:pt x="2" y="734953"/>
                </a:lnTo>
                <a:cubicBezTo>
                  <a:pt x="2" y="492872"/>
                  <a:pt x="1" y="242081"/>
                  <a:pt x="1" y="0"/>
                </a:cubicBezTo>
                <a:lnTo>
                  <a:pt x="4599726" y="10632"/>
                </a:lnTo>
                <a:lnTo>
                  <a:pt x="6141447" y="24495"/>
                </a:lnTo>
                <a:cubicBezTo>
                  <a:pt x="6138980" y="531314"/>
                  <a:pt x="6136512" y="1038132"/>
                  <a:pt x="6134045" y="1544951"/>
                </a:cubicBezTo>
                <a:lnTo>
                  <a:pt x="6134045" y="5334313"/>
                </a:lnTo>
                <a:cubicBezTo>
                  <a:pt x="6136512" y="5848220"/>
                  <a:pt x="6138980" y="6362127"/>
                  <a:pt x="6141447" y="6876034"/>
                </a:cubicBezTo>
                <a:lnTo>
                  <a:pt x="4599726" y="6868632"/>
                </a:lnTo>
                <a:lnTo>
                  <a:pt x="1" y="6868632"/>
                </a:lnTo>
                <a:cubicBezTo>
                  <a:pt x="1" y="6626550"/>
                  <a:pt x="0" y="6384469"/>
                  <a:pt x="0" y="6142387"/>
                </a:cubicBezTo>
                <a:lnTo>
                  <a:pt x="847374" y="6142387"/>
                </a:lnTo>
                <a:cubicBezTo>
                  <a:pt x="850918" y="4337006"/>
                  <a:pt x="845755" y="2540334"/>
                  <a:pt x="849299" y="734953"/>
                </a:cubicBez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42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9"/>
          <a:stretch/>
        </p:blipFill>
        <p:spPr>
          <a:xfrm>
            <a:off x="-431" y="95692"/>
            <a:ext cx="12192431" cy="6762307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2194" y="-53163"/>
            <a:ext cx="12189806" cy="2976245"/>
            <a:chOff x="0" y="-53163"/>
            <a:chExt cx="9141806" cy="2976245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1806" cy="29230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75" b="57376"/>
            <a:stretch/>
          </p:blipFill>
          <p:spPr>
            <a:xfrm>
              <a:off x="0" y="-53163"/>
              <a:ext cx="9141806" cy="2976245"/>
            </a:xfrm>
            <a:custGeom>
              <a:avLst/>
              <a:gdLst>
                <a:gd name="connsiteX0" fmla="*/ 0 w 9141806"/>
                <a:gd name="connsiteY0" fmla="*/ 0 h 2923082"/>
                <a:gd name="connsiteX1" fmla="*/ 9141806 w 9141806"/>
                <a:gd name="connsiteY1" fmla="*/ 0 h 2923082"/>
                <a:gd name="connsiteX2" fmla="*/ 9141806 w 9141806"/>
                <a:gd name="connsiteY2" fmla="*/ 2923082 h 2923082"/>
                <a:gd name="connsiteX3" fmla="*/ 0 w 9141806"/>
                <a:gd name="connsiteY3" fmla="*/ 2923082 h 2923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1806" h="2923082">
                  <a:moveTo>
                    <a:pt x="0" y="0"/>
                  </a:moveTo>
                  <a:lnTo>
                    <a:pt x="9141806" y="0"/>
                  </a:lnTo>
                  <a:lnTo>
                    <a:pt x="9141806" y="2923082"/>
                  </a:lnTo>
                  <a:lnTo>
                    <a:pt x="0" y="2923082"/>
                  </a:lnTo>
                  <a:close/>
                </a:path>
              </a:pathLst>
            </a:custGeom>
          </p:spPr>
        </p:pic>
      </p:grpSp>
      <p:sp>
        <p:nvSpPr>
          <p:cNvPr id="9" name="Rectangle 8"/>
          <p:cNvSpPr/>
          <p:nvPr userDrawn="1"/>
        </p:nvSpPr>
        <p:spPr>
          <a:xfrm>
            <a:off x="723900" y="723900"/>
            <a:ext cx="10262216" cy="3013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43738" y="958878"/>
            <a:ext cx="8855470" cy="569193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Oval 9"/>
          <p:cNvSpPr>
            <a:spLocks noChangeAspect="1"/>
          </p:cNvSpPr>
          <p:nvPr userDrawn="1"/>
        </p:nvSpPr>
        <p:spPr>
          <a:xfrm>
            <a:off x="10592662" y="958878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0734055" y="1100271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343025" y="1604963"/>
            <a:ext cx="8856663" cy="1957387"/>
          </a:xfrm>
        </p:spPr>
        <p:txBody>
          <a:bodyPr>
            <a:norm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2000" baseline="0">
                <a:latin typeface="+mn-lt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 baseline="0">
                <a:latin typeface="+mn-lt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 baseline="0">
                <a:latin typeface="+mn-lt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 baseline="0">
                <a:latin typeface="+mn-lt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16" y="2904955"/>
            <a:ext cx="12192431" cy="3970678"/>
          </a:xfrm>
          <a:custGeom>
            <a:avLst/>
            <a:gdLst>
              <a:gd name="connsiteX0" fmla="*/ 0 w 12192000"/>
              <a:gd name="connsiteY0" fmla="*/ 983853 h 3935412"/>
              <a:gd name="connsiteX1" fmla="*/ 983853 w 12192000"/>
              <a:gd name="connsiteY1" fmla="*/ 983853 h 3935412"/>
              <a:gd name="connsiteX2" fmla="*/ 983853 w 12192000"/>
              <a:gd name="connsiteY2" fmla="*/ 0 h 3935412"/>
              <a:gd name="connsiteX3" fmla="*/ 11208147 w 12192000"/>
              <a:gd name="connsiteY3" fmla="*/ 0 h 3935412"/>
              <a:gd name="connsiteX4" fmla="*/ 11208147 w 12192000"/>
              <a:gd name="connsiteY4" fmla="*/ 983853 h 3935412"/>
              <a:gd name="connsiteX5" fmla="*/ 12192000 w 12192000"/>
              <a:gd name="connsiteY5" fmla="*/ 983853 h 3935412"/>
              <a:gd name="connsiteX6" fmla="*/ 12192000 w 12192000"/>
              <a:gd name="connsiteY6" fmla="*/ 2951559 h 3935412"/>
              <a:gd name="connsiteX7" fmla="*/ 11208147 w 12192000"/>
              <a:gd name="connsiteY7" fmla="*/ 2951559 h 3935412"/>
              <a:gd name="connsiteX8" fmla="*/ 11208147 w 12192000"/>
              <a:gd name="connsiteY8" fmla="*/ 3935412 h 3935412"/>
              <a:gd name="connsiteX9" fmla="*/ 983853 w 12192000"/>
              <a:gd name="connsiteY9" fmla="*/ 3935412 h 3935412"/>
              <a:gd name="connsiteX10" fmla="*/ 983853 w 12192000"/>
              <a:gd name="connsiteY10" fmla="*/ 2951559 h 3935412"/>
              <a:gd name="connsiteX11" fmla="*/ 0 w 12192000"/>
              <a:gd name="connsiteY11" fmla="*/ 2951559 h 3935412"/>
              <a:gd name="connsiteX12" fmla="*/ 0 w 12192000"/>
              <a:gd name="connsiteY12" fmla="*/ 983853 h 3935412"/>
              <a:gd name="connsiteX0" fmla="*/ 10633 w 12192000"/>
              <a:gd name="connsiteY0" fmla="*/ 0 h 3940387"/>
              <a:gd name="connsiteX1" fmla="*/ 983853 w 12192000"/>
              <a:gd name="connsiteY1" fmla="*/ 988828 h 3940387"/>
              <a:gd name="connsiteX2" fmla="*/ 983853 w 12192000"/>
              <a:gd name="connsiteY2" fmla="*/ 4975 h 3940387"/>
              <a:gd name="connsiteX3" fmla="*/ 11208147 w 12192000"/>
              <a:gd name="connsiteY3" fmla="*/ 4975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0 h 3940387"/>
              <a:gd name="connsiteX1" fmla="*/ 707407 w 12192000"/>
              <a:gd name="connsiteY1" fmla="*/ 0 h 3940387"/>
              <a:gd name="connsiteX2" fmla="*/ 983853 w 12192000"/>
              <a:gd name="connsiteY2" fmla="*/ 4975 h 3940387"/>
              <a:gd name="connsiteX3" fmla="*/ 11208147 w 12192000"/>
              <a:gd name="connsiteY3" fmla="*/ 4975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0 h 3940387"/>
              <a:gd name="connsiteX1" fmla="*/ 707407 w 12192000"/>
              <a:gd name="connsiteY1" fmla="*/ 0 h 3940387"/>
              <a:gd name="connsiteX2" fmla="*/ 718039 w 12192000"/>
              <a:gd name="connsiteY2" fmla="*/ 823682 h 3940387"/>
              <a:gd name="connsiteX3" fmla="*/ 11208147 w 12192000"/>
              <a:gd name="connsiteY3" fmla="*/ 4975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10632 h 3951019"/>
              <a:gd name="connsiteX1" fmla="*/ 728672 w 12192000"/>
              <a:gd name="connsiteY1" fmla="*/ 0 h 3951019"/>
              <a:gd name="connsiteX2" fmla="*/ 718039 w 12192000"/>
              <a:gd name="connsiteY2" fmla="*/ 834314 h 3951019"/>
              <a:gd name="connsiteX3" fmla="*/ 11208147 w 12192000"/>
              <a:gd name="connsiteY3" fmla="*/ 15607 h 3951019"/>
              <a:gd name="connsiteX4" fmla="*/ 11208147 w 12192000"/>
              <a:gd name="connsiteY4" fmla="*/ 999460 h 3951019"/>
              <a:gd name="connsiteX5" fmla="*/ 12192000 w 12192000"/>
              <a:gd name="connsiteY5" fmla="*/ 999460 h 3951019"/>
              <a:gd name="connsiteX6" fmla="*/ 12192000 w 12192000"/>
              <a:gd name="connsiteY6" fmla="*/ 2967166 h 3951019"/>
              <a:gd name="connsiteX7" fmla="*/ 11208147 w 12192000"/>
              <a:gd name="connsiteY7" fmla="*/ 2967166 h 3951019"/>
              <a:gd name="connsiteX8" fmla="*/ 11208147 w 12192000"/>
              <a:gd name="connsiteY8" fmla="*/ 3951019 h 3951019"/>
              <a:gd name="connsiteX9" fmla="*/ 983853 w 12192000"/>
              <a:gd name="connsiteY9" fmla="*/ 3951019 h 3951019"/>
              <a:gd name="connsiteX10" fmla="*/ 983853 w 12192000"/>
              <a:gd name="connsiteY10" fmla="*/ 2967166 h 3951019"/>
              <a:gd name="connsiteX11" fmla="*/ 0 w 12192000"/>
              <a:gd name="connsiteY11" fmla="*/ 2967166 h 3951019"/>
              <a:gd name="connsiteX12" fmla="*/ 10633 w 12192000"/>
              <a:gd name="connsiteY12" fmla="*/ 10632 h 3951019"/>
              <a:gd name="connsiteX0" fmla="*/ 10633 w 12192000"/>
              <a:gd name="connsiteY0" fmla="*/ 0 h 3940387"/>
              <a:gd name="connsiteX1" fmla="*/ 718039 w 12192000"/>
              <a:gd name="connsiteY1" fmla="*/ 10633 h 3940387"/>
              <a:gd name="connsiteX2" fmla="*/ 718039 w 12192000"/>
              <a:gd name="connsiteY2" fmla="*/ 823682 h 3940387"/>
              <a:gd name="connsiteX3" fmla="*/ 11208147 w 12192000"/>
              <a:gd name="connsiteY3" fmla="*/ 4975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0 h 3940387"/>
              <a:gd name="connsiteX1" fmla="*/ 700622 w 12192000"/>
              <a:gd name="connsiteY1" fmla="*/ 10633 h 3940387"/>
              <a:gd name="connsiteX2" fmla="*/ 718039 w 12192000"/>
              <a:gd name="connsiteY2" fmla="*/ 823682 h 3940387"/>
              <a:gd name="connsiteX3" fmla="*/ 11208147 w 12192000"/>
              <a:gd name="connsiteY3" fmla="*/ 4975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0 h 3940387"/>
              <a:gd name="connsiteX1" fmla="*/ 718039 w 12192000"/>
              <a:gd name="connsiteY1" fmla="*/ 1925 h 3940387"/>
              <a:gd name="connsiteX2" fmla="*/ 718039 w 12192000"/>
              <a:gd name="connsiteY2" fmla="*/ 823682 h 3940387"/>
              <a:gd name="connsiteX3" fmla="*/ 11208147 w 12192000"/>
              <a:gd name="connsiteY3" fmla="*/ 4975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0 h 3940387"/>
              <a:gd name="connsiteX1" fmla="*/ 718039 w 12192000"/>
              <a:gd name="connsiteY1" fmla="*/ 1925 h 3940387"/>
              <a:gd name="connsiteX2" fmla="*/ 718039 w 12192000"/>
              <a:gd name="connsiteY2" fmla="*/ 823682 h 3940387"/>
              <a:gd name="connsiteX3" fmla="*/ 10999141 w 12192000"/>
              <a:gd name="connsiteY3" fmla="*/ 806163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12658 h 3953045"/>
              <a:gd name="connsiteX1" fmla="*/ 718039 w 12192000"/>
              <a:gd name="connsiteY1" fmla="*/ 14583 h 3953045"/>
              <a:gd name="connsiteX2" fmla="*/ 718039 w 12192000"/>
              <a:gd name="connsiteY2" fmla="*/ 836340 h 3953045"/>
              <a:gd name="connsiteX3" fmla="*/ 10999141 w 12192000"/>
              <a:gd name="connsiteY3" fmla="*/ 818821 h 3953045"/>
              <a:gd name="connsiteX4" fmla="*/ 10999141 w 12192000"/>
              <a:gd name="connsiteY4" fmla="*/ 0 h 3953045"/>
              <a:gd name="connsiteX5" fmla="*/ 12192000 w 12192000"/>
              <a:gd name="connsiteY5" fmla="*/ 1001486 h 3953045"/>
              <a:gd name="connsiteX6" fmla="*/ 12192000 w 12192000"/>
              <a:gd name="connsiteY6" fmla="*/ 2969192 h 3953045"/>
              <a:gd name="connsiteX7" fmla="*/ 11208147 w 12192000"/>
              <a:gd name="connsiteY7" fmla="*/ 2969192 h 3953045"/>
              <a:gd name="connsiteX8" fmla="*/ 11208147 w 12192000"/>
              <a:gd name="connsiteY8" fmla="*/ 3953045 h 3953045"/>
              <a:gd name="connsiteX9" fmla="*/ 983853 w 12192000"/>
              <a:gd name="connsiteY9" fmla="*/ 3953045 h 3953045"/>
              <a:gd name="connsiteX10" fmla="*/ 983853 w 12192000"/>
              <a:gd name="connsiteY10" fmla="*/ 2969192 h 3953045"/>
              <a:gd name="connsiteX11" fmla="*/ 0 w 12192000"/>
              <a:gd name="connsiteY11" fmla="*/ 2969192 h 3953045"/>
              <a:gd name="connsiteX12" fmla="*/ 10633 w 12192000"/>
              <a:gd name="connsiteY12" fmla="*/ 12658 h 3953045"/>
              <a:gd name="connsiteX0" fmla="*/ 10633 w 12192000"/>
              <a:gd name="connsiteY0" fmla="*/ 12658 h 3953045"/>
              <a:gd name="connsiteX1" fmla="*/ 718039 w 12192000"/>
              <a:gd name="connsiteY1" fmla="*/ 14583 h 3953045"/>
              <a:gd name="connsiteX2" fmla="*/ 718039 w 12192000"/>
              <a:gd name="connsiteY2" fmla="*/ 836340 h 3953045"/>
              <a:gd name="connsiteX3" fmla="*/ 10990432 w 12192000"/>
              <a:gd name="connsiteY3" fmla="*/ 827529 h 3953045"/>
              <a:gd name="connsiteX4" fmla="*/ 10999141 w 12192000"/>
              <a:gd name="connsiteY4" fmla="*/ 0 h 3953045"/>
              <a:gd name="connsiteX5" fmla="*/ 12192000 w 12192000"/>
              <a:gd name="connsiteY5" fmla="*/ 1001486 h 3953045"/>
              <a:gd name="connsiteX6" fmla="*/ 12192000 w 12192000"/>
              <a:gd name="connsiteY6" fmla="*/ 2969192 h 3953045"/>
              <a:gd name="connsiteX7" fmla="*/ 11208147 w 12192000"/>
              <a:gd name="connsiteY7" fmla="*/ 2969192 h 3953045"/>
              <a:gd name="connsiteX8" fmla="*/ 11208147 w 12192000"/>
              <a:gd name="connsiteY8" fmla="*/ 3953045 h 3953045"/>
              <a:gd name="connsiteX9" fmla="*/ 983853 w 12192000"/>
              <a:gd name="connsiteY9" fmla="*/ 3953045 h 3953045"/>
              <a:gd name="connsiteX10" fmla="*/ 983853 w 12192000"/>
              <a:gd name="connsiteY10" fmla="*/ 2969192 h 3953045"/>
              <a:gd name="connsiteX11" fmla="*/ 0 w 12192000"/>
              <a:gd name="connsiteY11" fmla="*/ 2969192 h 3953045"/>
              <a:gd name="connsiteX12" fmla="*/ 10633 w 12192000"/>
              <a:gd name="connsiteY12" fmla="*/ 12658 h 3953045"/>
              <a:gd name="connsiteX0" fmla="*/ 10633 w 12192000"/>
              <a:gd name="connsiteY0" fmla="*/ 12658 h 3953045"/>
              <a:gd name="connsiteX1" fmla="*/ 718039 w 12192000"/>
              <a:gd name="connsiteY1" fmla="*/ 14583 h 3953045"/>
              <a:gd name="connsiteX2" fmla="*/ 718039 w 12192000"/>
              <a:gd name="connsiteY2" fmla="*/ 836340 h 3953045"/>
              <a:gd name="connsiteX3" fmla="*/ 10990432 w 12192000"/>
              <a:gd name="connsiteY3" fmla="*/ 827529 h 3953045"/>
              <a:gd name="connsiteX4" fmla="*/ 10999141 w 12192000"/>
              <a:gd name="connsiteY4" fmla="*/ 0 h 3953045"/>
              <a:gd name="connsiteX5" fmla="*/ 12192000 w 12192000"/>
              <a:gd name="connsiteY5" fmla="*/ 17418 h 3953045"/>
              <a:gd name="connsiteX6" fmla="*/ 12192000 w 12192000"/>
              <a:gd name="connsiteY6" fmla="*/ 2969192 h 3953045"/>
              <a:gd name="connsiteX7" fmla="*/ 11208147 w 12192000"/>
              <a:gd name="connsiteY7" fmla="*/ 2969192 h 3953045"/>
              <a:gd name="connsiteX8" fmla="*/ 11208147 w 12192000"/>
              <a:gd name="connsiteY8" fmla="*/ 3953045 h 3953045"/>
              <a:gd name="connsiteX9" fmla="*/ 983853 w 12192000"/>
              <a:gd name="connsiteY9" fmla="*/ 3953045 h 3953045"/>
              <a:gd name="connsiteX10" fmla="*/ 983853 w 12192000"/>
              <a:gd name="connsiteY10" fmla="*/ 2969192 h 3953045"/>
              <a:gd name="connsiteX11" fmla="*/ 0 w 12192000"/>
              <a:gd name="connsiteY11" fmla="*/ 2969192 h 3953045"/>
              <a:gd name="connsiteX12" fmla="*/ 10633 w 12192000"/>
              <a:gd name="connsiteY12" fmla="*/ 12658 h 3953045"/>
              <a:gd name="connsiteX0" fmla="*/ 10633 w 12192216"/>
              <a:gd name="connsiteY0" fmla="*/ 12658 h 3961969"/>
              <a:gd name="connsiteX1" fmla="*/ 718039 w 12192216"/>
              <a:gd name="connsiteY1" fmla="*/ 14583 h 3961969"/>
              <a:gd name="connsiteX2" fmla="*/ 718039 w 12192216"/>
              <a:gd name="connsiteY2" fmla="*/ 836340 h 3961969"/>
              <a:gd name="connsiteX3" fmla="*/ 10990432 w 12192216"/>
              <a:gd name="connsiteY3" fmla="*/ 827529 h 3961969"/>
              <a:gd name="connsiteX4" fmla="*/ 10999141 w 12192216"/>
              <a:gd name="connsiteY4" fmla="*/ 0 h 3961969"/>
              <a:gd name="connsiteX5" fmla="*/ 12192000 w 12192216"/>
              <a:gd name="connsiteY5" fmla="*/ 17418 h 3961969"/>
              <a:gd name="connsiteX6" fmla="*/ 12192000 w 12192216"/>
              <a:gd name="connsiteY6" fmla="*/ 2969192 h 3961969"/>
              <a:gd name="connsiteX7" fmla="*/ 12192216 w 12192216"/>
              <a:gd name="connsiteY7" fmla="*/ 3961969 h 3961969"/>
              <a:gd name="connsiteX8" fmla="*/ 11208147 w 12192216"/>
              <a:gd name="connsiteY8" fmla="*/ 3953045 h 3961969"/>
              <a:gd name="connsiteX9" fmla="*/ 983853 w 12192216"/>
              <a:gd name="connsiteY9" fmla="*/ 3953045 h 3961969"/>
              <a:gd name="connsiteX10" fmla="*/ 983853 w 12192216"/>
              <a:gd name="connsiteY10" fmla="*/ 2969192 h 3961969"/>
              <a:gd name="connsiteX11" fmla="*/ 0 w 12192216"/>
              <a:gd name="connsiteY11" fmla="*/ 2969192 h 3961969"/>
              <a:gd name="connsiteX12" fmla="*/ 10633 w 12192216"/>
              <a:gd name="connsiteY12" fmla="*/ 12658 h 3961969"/>
              <a:gd name="connsiteX0" fmla="*/ 10848 w 12192431"/>
              <a:gd name="connsiteY0" fmla="*/ 12658 h 3970678"/>
              <a:gd name="connsiteX1" fmla="*/ 718254 w 12192431"/>
              <a:gd name="connsiteY1" fmla="*/ 14583 h 3970678"/>
              <a:gd name="connsiteX2" fmla="*/ 718254 w 12192431"/>
              <a:gd name="connsiteY2" fmla="*/ 836340 h 3970678"/>
              <a:gd name="connsiteX3" fmla="*/ 10990647 w 12192431"/>
              <a:gd name="connsiteY3" fmla="*/ 827529 h 3970678"/>
              <a:gd name="connsiteX4" fmla="*/ 10999356 w 12192431"/>
              <a:gd name="connsiteY4" fmla="*/ 0 h 3970678"/>
              <a:gd name="connsiteX5" fmla="*/ 12192215 w 12192431"/>
              <a:gd name="connsiteY5" fmla="*/ 17418 h 3970678"/>
              <a:gd name="connsiteX6" fmla="*/ 12192215 w 12192431"/>
              <a:gd name="connsiteY6" fmla="*/ 2969192 h 3970678"/>
              <a:gd name="connsiteX7" fmla="*/ 12192431 w 12192431"/>
              <a:gd name="connsiteY7" fmla="*/ 3961969 h 3970678"/>
              <a:gd name="connsiteX8" fmla="*/ 11208362 w 12192431"/>
              <a:gd name="connsiteY8" fmla="*/ 3953045 h 3970678"/>
              <a:gd name="connsiteX9" fmla="*/ 984068 w 12192431"/>
              <a:gd name="connsiteY9" fmla="*/ 3953045 h 3970678"/>
              <a:gd name="connsiteX10" fmla="*/ 0 w 12192431"/>
              <a:gd name="connsiteY10" fmla="*/ 3970678 h 3970678"/>
              <a:gd name="connsiteX11" fmla="*/ 215 w 12192431"/>
              <a:gd name="connsiteY11" fmla="*/ 2969192 h 3970678"/>
              <a:gd name="connsiteX12" fmla="*/ 10848 w 12192431"/>
              <a:gd name="connsiteY12" fmla="*/ 12658 h 3970678"/>
              <a:gd name="connsiteX0" fmla="*/ 10848 w 12192431"/>
              <a:gd name="connsiteY0" fmla="*/ 12658 h 3970678"/>
              <a:gd name="connsiteX1" fmla="*/ 718254 w 12192431"/>
              <a:gd name="connsiteY1" fmla="*/ 14583 h 3970678"/>
              <a:gd name="connsiteX2" fmla="*/ 718254 w 12192431"/>
              <a:gd name="connsiteY2" fmla="*/ 836340 h 3970678"/>
              <a:gd name="connsiteX3" fmla="*/ 10990647 w 12192431"/>
              <a:gd name="connsiteY3" fmla="*/ 827529 h 3970678"/>
              <a:gd name="connsiteX4" fmla="*/ 10999356 w 12192431"/>
              <a:gd name="connsiteY4" fmla="*/ 0 h 3970678"/>
              <a:gd name="connsiteX5" fmla="*/ 12192215 w 12192431"/>
              <a:gd name="connsiteY5" fmla="*/ 17418 h 3970678"/>
              <a:gd name="connsiteX6" fmla="*/ 12192215 w 12192431"/>
              <a:gd name="connsiteY6" fmla="*/ 2969192 h 3970678"/>
              <a:gd name="connsiteX7" fmla="*/ 12192431 w 12192431"/>
              <a:gd name="connsiteY7" fmla="*/ 3961969 h 3970678"/>
              <a:gd name="connsiteX8" fmla="*/ 11208362 w 12192431"/>
              <a:gd name="connsiteY8" fmla="*/ 3953045 h 3970678"/>
              <a:gd name="connsiteX9" fmla="*/ 984068 w 12192431"/>
              <a:gd name="connsiteY9" fmla="*/ 3953045 h 3970678"/>
              <a:gd name="connsiteX10" fmla="*/ 0 w 12192431"/>
              <a:gd name="connsiteY10" fmla="*/ 3970678 h 3970678"/>
              <a:gd name="connsiteX11" fmla="*/ 215 w 12192431"/>
              <a:gd name="connsiteY11" fmla="*/ 2969192 h 3970678"/>
              <a:gd name="connsiteX12" fmla="*/ 10848 w 12192431"/>
              <a:gd name="connsiteY12" fmla="*/ 12658 h 3970678"/>
              <a:gd name="connsiteX0" fmla="*/ 10848 w 12192431"/>
              <a:gd name="connsiteY0" fmla="*/ 12658 h 3970678"/>
              <a:gd name="connsiteX1" fmla="*/ 718254 w 12192431"/>
              <a:gd name="connsiteY1" fmla="*/ 14583 h 3970678"/>
              <a:gd name="connsiteX2" fmla="*/ 718254 w 12192431"/>
              <a:gd name="connsiteY2" fmla="*/ 836340 h 3970678"/>
              <a:gd name="connsiteX3" fmla="*/ 10990647 w 12192431"/>
              <a:gd name="connsiteY3" fmla="*/ 827529 h 3970678"/>
              <a:gd name="connsiteX4" fmla="*/ 10981939 w 12192431"/>
              <a:gd name="connsiteY4" fmla="*/ 0 h 3970678"/>
              <a:gd name="connsiteX5" fmla="*/ 12192215 w 12192431"/>
              <a:gd name="connsiteY5" fmla="*/ 17418 h 3970678"/>
              <a:gd name="connsiteX6" fmla="*/ 12192215 w 12192431"/>
              <a:gd name="connsiteY6" fmla="*/ 2969192 h 3970678"/>
              <a:gd name="connsiteX7" fmla="*/ 12192431 w 12192431"/>
              <a:gd name="connsiteY7" fmla="*/ 3961969 h 3970678"/>
              <a:gd name="connsiteX8" fmla="*/ 11208362 w 12192431"/>
              <a:gd name="connsiteY8" fmla="*/ 3953045 h 3970678"/>
              <a:gd name="connsiteX9" fmla="*/ 984068 w 12192431"/>
              <a:gd name="connsiteY9" fmla="*/ 3953045 h 3970678"/>
              <a:gd name="connsiteX10" fmla="*/ 0 w 12192431"/>
              <a:gd name="connsiteY10" fmla="*/ 3970678 h 3970678"/>
              <a:gd name="connsiteX11" fmla="*/ 215 w 12192431"/>
              <a:gd name="connsiteY11" fmla="*/ 2969192 h 3970678"/>
              <a:gd name="connsiteX12" fmla="*/ 10848 w 12192431"/>
              <a:gd name="connsiteY12" fmla="*/ 12658 h 397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431" h="3970678">
                <a:moveTo>
                  <a:pt x="10848" y="12658"/>
                </a:moveTo>
                <a:lnTo>
                  <a:pt x="718254" y="14583"/>
                </a:lnTo>
                <a:lnTo>
                  <a:pt x="718254" y="836340"/>
                </a:lnTo>
                <a:lnTo>
                  <a:pt x="10990647" y="827529"/>
                </a:lnTo>
                <a:cubicBezTo>
                  <a:pt x="10987744" y="551686"/>
                  <a:pt x="10984842" y="275843"/>
                  <a:pt x="10981939" y="0"/>
                </a:cubicBezTo>
                <a:lnTo>
                  <a:pt x="12192215" y="17418"/>
                </a:lnTo>
                <a:lnTo>
                  <a:pt x="12192215" y="2969192"/>
                </a:lnTo>
                <a:lnTo>
                  <a:pt x="12192431" y="3961969"/>
                </a:lnTo>
                <a:lnTo>
                  <a:pt x="11208362" y="3953045"/>
                </a:lnTo>
                <a:lnTo>
                  <a:pt x="984068" y="3953045"/>
                </a:lnTo>
                <a:lnTo>
                  <a:pt x="0" y="3970678"/>
                </a:lnTo>
                <a:cubicBezTo>
                  <a:pt x="72" y="3636849"/>
                  <a:pt x="143" y="3303021"/>
                  <a:pt x="215" y="2969192"/>
                </a:cubicBezTo>
                <a:cubicBezTo>
                  <a:pt x="3759" y="1983681"/>
                  <a:pt x="7304" y="998169"/>
                  <a:pt x="10848" y="12658"/>
                </a:cubicBez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8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D1E99-0845-447A-9031-65FA317316B8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20797-FCF4-492A-A828-CBC0DD9B3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0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3.png"/><Relationship Id="rId5" Type="http://schemas.openxmlformats.org/officeDocument/2006/relationships/hyperlink" Target="https://hr.oregonstate.edu/operational-excellence" TargetMode="Externa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r.oregonstate.edu/employees/hr-professionals/recruitment-and-selection-resource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r.oregonstate.edu/student-employment/maximum-student-hours-pilot" TargetMode="External"/><Relationship Id="rId7" Type="http://schemas.openxmlformats.org/officeDocument/2006/relationships/image" Target="../media/image2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nam04.safelinks.protection.outlook.com/?url=https%3A%2F%2Foregonstate.zoom.us%2Fmeeting%2Fregister%2FtJ0sdu2pqDsvEtWPbBfo35VQM_WlEX_AfK7B&amp;data=05%7C01%7Cchris.lewis%40oregonstate.edu%7C321c31dd35374c6bd7bb08db6604d239%7Cce6d05e13c5e4d6287a84c4a2713c113%7C0%7C0%7C638215943135958422%7CUnknown%7CTWFpbGZsb3d8eyJWIjoiMC4wLjAwMDAiLCJQIjoiV2luMzIiLCJBTiI6Ik1haWwiLCJXVCI6Mn0%3D%7C3000%7C%7C%7C&amp;sdata=1U2Ie%2BlpnNzBRq5dgimdMTNQAK1sJx1pPFvboGn8hbE%3D&amp;reserved=0" TargetMode="External"/><Relationship Id="rId4" Type="http://schemas.openxmlformats.org/officeDocument/2006/relationships/hyperlink" Target="mailto:ois.student@oregonstate.ed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owerforms.docusign.net/0c533b0f-2a44-4ce9-b667-95bcc1548e38?env=na2&amp;acc%20t=8820259e-f8a2-4721-ace2-c6de17757074&amp;accountId=8820259e-f8a2-4721-ace2-c6de17757074" TargetMode="External"/><Relationship Id="rId2" Type="http://schemas.openxmlformats.org/officeDocument/2006/relationships/hyperlink" Target="https://hr.oregonstate.edu/manual/overload-compens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r.oregonstate.edu/work-life/diversity-and-cultural-resource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hyperlink" Target="https://outlook.office365.com/owa/calendar/OregonStateUniversity3489824@OregonStateUniversity.onmicrosoft.com/booking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44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UHR/PAYROLL FORUM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>
                <a:latin typeface="Verdana" charset="0"/>
                <a:ea typeface="Verdana" charset="0"/>
                <a:cs typeface="Verdana" charset="0"/>
              </a:rPr>
              <a:t>June 9,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062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BD54-B82D-6BB5-DFF4-9E5174F4C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882" y="658626"/>
            <a:ext cx="9879563" cy="494927"/>
          </a:xfrm>
        </p:spPr>
        <p:txBody>
          <a:bodyPr/>
          <a:lstStyle/>
          <a:p>
            <a:r>
              <a:rPr lang="en-US" dirty="0">
                <a:latin typeface="Gill Sans"/>
                <a:ea typeface="Verdana"/>
              </a:rPr>
              <a:t>Vehicle USE</a:t>
            </a:r>
            <a:endParaRPr lang="en-US">
              <a:latin typeface="Gill 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3A5BC-AEA0-1DD8-1B1F-780734CE43AE}"/>
              </a:ext>
            </a:extLst>
          </p:cNvPr>
          <p:cNvSpPr txBox="1">
            <a:spLocks/>
          </p:cNvSpPr>
          <p:nvPr/>
        </p:nvSpPr>
        <p:spPr>
          <a:xfrm>
            <a:off x="1426008" y="1258766"/>
            <a:ext cx="9879564" cy="50413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20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800" b="0" i="0" u="none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4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1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>
              <a:spcBef>
                <a:spcPts val="1200"/>
              </a:spcBef>
              <a:buSzPct val="100000"/>
              <a:buNone/>
            </a:pPr>
            <a:endParaRPr lang="en-US" sz="1800" b="1" dirty="0">
              <a:highlight>
                <a:srgbClr val="FFFFFF"/>
              </a:highlight>
              <a:latin typeface="Gill Sans"/>
              <a:ea typeface="Verdana"/>
            </a:endParaRPr>
          </a:p>
          <a:p>
            <a:pPr marL="57150">
              <a:spcBef>
                <a:spcPts val="1200"/>
              </a:spcBef>
              <a:buNone/>
            </a:pPr>
            <a:r>
              <a:rPr lang="en-US" b="1" dirty="0">
                <a:highlight>
                  <a:srgbClr val="FFFFFF"/>
                </a:highlight>
                <a:latin typeface="Gill Sans"/>
                <a:ea typeface="Verdana"/>
              </a:rPr>
              <a:t>Motor Vehicle History Check Policy </a:t>
            </a:r>
            <a:r>
              <a:rPr lang="en-US" sz="1400" dirty="0">
                <a:highlight>
                  <a:srgbClr val="FFFFFF"/>
                </a:highlight>
                <a:latin typeface="Gill Sans"/>
                <a:ea typeface="Verdana"/>
              </a:rPr>
              <a:t>(University Policy:05-030)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Gill Sans"/>
              <a:ea typeface="Verdana"/>
              <a:cs typeface="Calibri"/>
            </a:endParaRPr>
          </a:p>
          <a:p>
            <a:pPr marL="742950" lvl="1" indent="-285750"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en-US" u="sng" dirty="0">
                <a:ea typeface="Verdana"/>
              </a:rPr>
              <a:t>Key Criteria</a:t>
            </a:r>
            <a:r>
              <a:rPr lang="en-US" dirty="0">
                <a:ea typeface="Verdana"/>
              </a:rPr>
              <a:t>: Driving a motor vehicle is an </a:t>
            </a:r>
            <a:r>
              <a:rPr lang="en-US" i="1" u="sng" dirty="0">
                <a:ea typeface="Verdana"/>
              </a:rPr>
              <a:t>essential function </a:t>
            </a:r>
            <a:r>
              <a:rPr lang="en-US" dirty="0">
                <a:ea typeface="Verdana"/>
              </a:rPr>
              <a:t>of the position duties or volunteer service responsibilities.</a:t>
            </a:r>
          </a:p>
          <a:p>
            <a:pPr marL="742950" lvl="1" indent="-285750"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en-US" dirty="0">
                <a:ea typeface="Verdana"/>
              </a:rPr>
              <a:t>Key Process: Employee submits a DMV motor vehicle history check</a:t>
            </a:r>
          </a:p>
          <a:p>
            <a:pPr marL="742950" lvl="1" indent="-285750"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en-US" dirty="0">
                <a:ea typeface="Verdana"/>
              </a:rPr>
              <a:t>Example: Employee serves as a Benny Bus Driver</a:t>
            </a:r>
          </a:p>
          <a:p>
            <a:pPr marL="0" indent="0">
              <a:spcBef>
                <a:spcPts val="1200"/>
              </a:spcBef>
              <a:buNone/>
            </a:pPr>
            <a:endParaRPr lang="en-US" b="1" dirty="0">
              <a:solidFill>
                <a:srgbClr val="000000"/>
              </a:solidFill>
              <a:highlight>
                <a:srgbClr val="FFFFFF"/>
              </a:highlight>
              <a:latin typeface="Gill Sans"/>
              <a:ea typeface="Verdana"/>
              <a:cs typeface="Calibri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>
                <a:solidFill>
                  <a:srgbClr val="000000"/>
                </a:solidFill>
                <a:highlight>
                  <a:srgbClr val="FFFFFF"/>
                </a:highlight>
                <a:latin typeface="Gill Sans"/>
                <a:ea typeface="Verdana"/>
                <a:cs typeface="Calibri"/>
              </a:rPr>
              <a:t>Vehicle Use for University Business Policy 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Gill Sans"/>
                <a:ea typeface="Verdana"/>
                <a:cs typeface="Calibri"/>
              </a:rPr>
              <a:t>(</a:t>
            </a:r>
            <a:r>
              <a:rPr lang="en-US" sz="1400" dirty="0">
                <a:highlight>
                  <a:srgbClr val="FFFFFF"/>
                </a:highlight>
                <a:ea typeface="+mn-lt"/>
                <a:cs typeface="+mn-lt"/>
              </a:rPr>
              <a:t>University Policy: 07-026 )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Verdana"/>
                <a:cs typeface="+mn-cs"/>
              </a:rPr>
              <a:t>Key Criteria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Verdana"/>
                <a:cs typeface="+mn-cs"/>
              </a:rPr>
              <a:t>: Driving for Official University Business by Authorized Drivers.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lang="en-US" u="sng" dirty="0">
                <a:solidFill>
                  <a:prstClr val="black"/>
                </a:solidFill>
                <a:latin typeface="Gill Sans"/>
                <a:ea typeface="Verdana"/>
                <a:cs typeface="+mn-cs"/>
              </a:rPr>
              <a:t>Key Process</a:t>
            </a:r>
            <a:r>
              <a:rPr lang="en-US" dirty="0">
                <a:solidFill>
                  <a:prstClr val="black"/>
                </a:solidFill>
                <a:latin typeface="Gill Sans"/>
                <a:ea typeface="Verdana"/>
                <a:cs typeface="+mn-cs"/>
              </a:rPr>
              <a:t>: Employee completes the Driver’s Authorization form and obtains departmental signature.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Verdana"/>
                <a:cs typeface="+mn-cs"/>
              </a:rPr>
              <a:t>Example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Verdana"/>
                <a:cs typeface="+mn-cs"/>
              </a:rPr>
              <a:t>: Supervisor is going to drive work-team to Portland for a one-day training.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Gill Sans"/>
              <a:cs typeface="Calibri"/>
            </a:endParaRPr>
          </a:p>
          <a:p>
            <a:pPr marL="514350" lvl="1" indent="0">
              <a:spcBef>
                <a:spcPts val="1200"/>
              </a:spcBef>
              <a:buNone/>
            </a:pPr>
            <a:endParaRPr lang="en-US" dirty="0">
              <a:solidFill>
                <a:srgbClr val="5F6368"/>
              </a:solidFill>
              <a:highlight>
                <a:srgbClr val="FFFFFF"/>
              </a:highlight>
            </a:endParaRPr>
          </a:p>
          <a:p>
            <a:pPr marL="285750" indent="-285750">
              <a:spcBef>
                <a:spcPts val="1200"/>
              </a:spcBef>
              <a:buSzPct val="100000"/>
              <a:buBlip>
                <a:blip r:embed="rId2"/>
              </a:buBlip>
            </a:pPr>
            <a:endParaRPr lang="en-US" sz="2400" dirty="0"/>
          </a:p>
        </p:txBody>
      </p:sp>
      <p:pic>
        <p:nvPicPr>
          <p:cNvPr id="6" name="Picture Placeholder 5" descr="Car outline">
            <a:extLst>
              <a:ext uri="{FF2B5EF4-FFF2-40B4-BE49-F238E27FC236}">
                <a16:creationId xmlns:a16="http://schemas.microsoft.com/office/drawing/2014/main" id="{FA5A2EE1-F18B-0EFC-395E-C2AD0396590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57" b="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83819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03DA1-E5CF-808B-39E5-AFA188FC1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Picture Placeholder 4" descr="Thought outline">
            <a:extLst>
              <a:ext uri="{FF2B5EF4-FFF2-40B4-BE49-F238E27FC236}">
                <a16:creationId xmlns:a16="http://schemas.microsoft.com/office/drawing/2014/main" id="{0A837C31-6A86-4741-4DD3-0B73E7D1F86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83550" y="2106707"/>
            <a:ext cx="1424900" cy="1424900"/>
          </a:xfrm>
        </p:spPr>
      </p:pic>
    </p:spTree>
    <p:extLst>
      <p:ext uri="{BB962C8B-B14F-4D97-AF65-F5344CB8AC3E}">
        <p14:creationId xmlns:p14="http://schemas.microsoft.com/office/powerpoint/2010/main" val="3425340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56624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>
            <a:extLst>
              <a:ext uri="{FF2B5EF4-FFF2-40B4-BE49-F238E27FC236}">
                <a16:creationId xmlns:a16="http://schemas.microsoft.com/office/drawing/2014/main" id="{D7BE7717-C57C-314A-A83E-498187191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32" y="316381"/>
            <a:ext cx="6759018" cy="1296989"/>
          </a:xfrm>
        </p:spPr>
        <p:txBody>
          <a:bodyPr>
            <a:normAutofit/>
          </a:bodyPr>
          <a:lstStyle/>
          <a:p>
            <a:r>
              <a:rPr lang="en-US" sz="3000" dirty="0"/>
              <a:t>General Forum Information</a:t>
            </a:r>
            <a:br>
              <a:rPr lang="en-US" dirty="0"/>
            </a:br>
            <a:endParaRPr lang="en-US" dirty="0"/>
          </a:p>
        </p:txBody>
      </p:sp>
      <p:pic>
        <p:nvPicPr>
          <p:cNvPr id="27" name="Picture 26" descr="&quot;&quot;">
            <a:extLst>
              <a:ext uri="{FF2B5EF4-FFF2-40B4-BE49-F238E27FC236}">
                <a16:creationId xmlns:a16="http://schemas.microsoft.com/office/drawing/2014/main" id="{A2F275DB-A0AD-0143-AF80-F3A41A56B3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676" y="1024211"/>
            <a:ext cx="545130" cy="545130"/>
          </a:xfrm>
          <a:prstGeom prst="rect">
            <a:avLst/>
          </a:prstGeom>
        </p:spPr>
      </p:pic>
      <p:pic>
        <p:nvPicPr>
          <p:cNvPr id="37" name="Picture 36" descr="&quot;&quot;">
            <a:extLst>
              <a:ext uri="{FF2B5EF4-FFF2-40B4-BE49-F238E27FC236}">
                <a16:creationId xmlns:a16="http://schemas.microsoft.com/office/drawing/2014/main" id="{F2FD1228-5240-B844-B5AB-F3F69A45CD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63" y="1613370"/>
            <a:ext cx="482486" cy="48248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32ED967-487D-8A73-6453-359B65E18790}"/>
              </a:ext>
            </a:extLst>
          </p:cNvPr>
          <p:cNvSpPr txBox="1">
            <a:spLocks/>
          </p:cNvSpPr>
          <p:nvPr/>
        </p:nvSpPr>
        <p:spPr>
          <a:xfrm>
            <a:off x="509374" y="1192716"/>
            <a:ext cx="9869538" cy="2887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20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800" b="0" i="0" u="none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4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1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200"/>
              </a:spcBef>
              <a:buSzPct val="100000"/>
              <a:buFont typeface="Courier New" panose="02070309020205020404" pitchFamily="49" charset="0"/>
              <a:buBlip>
                <a:blip r:embed="rId4"/>
              </a:buBlip>
            </a:pP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You can raise your hand or put your questions in the chat</a:t>
            </a:r>
          </a:p>
          <a:p>
            <a:pPr marL="285750" indent="-285750">
              <a:spcBef>
                <a:spcPts val="1200"/>
              </a:spcBef>
              <a:buSzPct val="100000"/>
              <a:buFont typeface="Courier New" panose="02070309020205020404" pitchFamily="49" charset="0"/>
              <a:buBlip>
                <a:blip r:embed="rId4"/>
              </a:buBlip>
            </a:pP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The forum is recorded</a:t>
            </a:r>
          </a:p>
          <a:p>
            <a:pPr marL="285750" indent="-285750">
              <a:spcBef>
                <a:spcPts val="1200"/>
              </a:spcBef>
              <a:buSzPct val="100000"/>
              <a:buFont typeface="Courier New" panose="02070309020205020404" pitchFamily="49" charset="0"/>
              <a:buBlip>
                <a:blip r:embed="rId4"/>
              </a:buBlip>
            </a:pP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You can find the recording and slides for the monthly meetings at this website: </a:t>
            </a:r>
            <a:r>
              <a:rPr lang="en-US" sz="2400" dirty="0">
                <a:solidFill>
                  <a:srgbClr val="D73F09"/>
                </a:solidFill>
                <a:latin typeface="Gill Sans" charset="0"/>
                <a:ea typeface="Gill Sans" charset="0"/>
                <a:cs typeface="Gill Sans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https://hr.oregonstate.edu/operational-excellence</a:t>
            </a:r>
            <a:r>
              <a:rPr lang="en-US" sz="2400" dirty="0">
                <a:solidFill>
                  <a:srgbClr val="D73F09"/>
                </a:solidFill>
                <a:latin typeface="Gill Sans" charset="0"/>
                <a:ea typeface="Gill Sans" charset="0"/>
                <a:cs typeface="Gill Sans" charset="0"/>
              </a:rPr>
              <a:t>  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(links and topics for future forums are also listed there)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371D3B-3616-1A22-5A76-56F2A24210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2536" y="2206636"/>
            <a:ext cx="561533" cy="56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69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Agenda</a:t>
            </a:r>
          </a:p>
        </p:txBody>
      </p:sp>
      <p:pic>
        <p:nvPicPr>
          <p:cNvPr id="6" name="Picture Placeholder 5" descr="&quot;&quot;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" b="63"/>
          <a:stretch>
            <a:fillRect/>
          </a:stretch>
        </p:blipFill>
        <p:spPr/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3923E9E-B63C-E87E-A001-0A00AA0D2A77}"/>
              </a:ext>
            </a:extLst>
          </p:cNvPr>
          <p:cNvSpPr txBox="1">
            <a:spLocks/>
          </p:cNvSpPr>
          <p:nvPr/>
        </p:nvSpPr>
        <p:spPr>
          <a:xfrm>
            <a:off x="1474236" y="1306653"/>
            <a:ext cx="9879564" cy="51878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20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800" b="0" i="0" u="none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4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1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200"/>
              </a:spcBef>
              <a:buSzPct val="100000"/>
              <a:buBlip>
                <a:blip r:embed="rId3"/>
              </a:buBlip>
            </a:pPr>
            <a:r>
              <a:rPr lang="en-US" sz="2400" dirty="0">
                <a:latin typeface="Gill Sans"/>
                <a:ea typeface="Gill Sans" charset="0"/>
                <a:cs typeface="Gill Sans" charset="0"/>
              </a:rPr>
              <a:t>General announcements</a:t>
            </a:r>
          </a:p>
          <a:p>
            <a:pPr marL="285750" indent="-285750">
              <a:spcBef>
                <a:spcPts val="1200"/>
              </a:spcBef>
              <a:buSzPct val="100000"/>
              <a:buBlip>
                <a:blip r:embed="rId3"/>
              </a:buBlip>
            </a:pPr>
            <a:r>
              <a:rPr lang="en-US" sz="2400" dirty="0">
                <a:latin typeface="Gill Sans"/>
                <a:ea typeface="Gill Sans" charset="0"/>
                <a:cs typeface="Gill Sans" charset="0"/>
              </a:rPr>
              <a:t>Minimum Wage updates effective July 1</a:t>
            </a:r>
            <a:endParaRPr lang="en-US" sz="2400" dirty="0">
              <a:ea typeface="+mn-lt"/>
              <a:cs typeface="+mn-lt"/>
            </a:endParaRPr>
          </a:p>
          <a:p>
            <a:pPr marL="285750" indent="-285750">
              <a:spcBef>
                <a:spcPts val="1200"/>
              </a:spcBef>
              <a:buSzPct val="100000"/>
              <a:buBlip>
                <a:blip r:embed="rId3"/>
              </a:buBlip>
            </a:pPr>
            <a:r>
              <a:rPr lang="en-US" sz="2400" dirty="0">
                <a:ea typeface="+mn-lt"/>
                <a:cs typeface="+mn-lt"/>
              </a:rPr>
              <a:t>End of fiscal year announcements and graduation terminations</a:t>
            </a:r>
          </a:p>
          <a:p>
            <a:pPr marL="285750" indent="-285750">
              <a:spcBef>
                <a:spcPts val="1200"/>
              </a:spcBef>
              <a:buSzPct val="100000"/>
              <a:buBlip>
                <a:blip r:embed="rId3"/>
              </a:buBlip>
            </a:pPr>
            <a:r>
              <a:rPr lang="en-US" sz="2400" dirty="0">
                <a:ea typeface="+mn-lt"/>
                <a:cs typeface="+mn-lt"/>
              </a:rPr>
              <a:t>Student work hours pilot</a:t>
            </a:r>
          </a:p>
          <a:p>
            <a:pPr marL="285750" indent="-285750">
              <a:spcBef>
                <a:spcPts val="1200"/>
              </a:spcBef>
              <a:buSzPct val="100000"/>
              <a:buBlip>
                <a:blip r:embed="rId3"/>
              </a:buBlip>
            </a:pPr>
            <a:r>
              <a:rPr lang="en-US" sz="2400" dirty="0">
                <a:ea typeface="+mn-lt"/>
                <a:cs typeface="+mn-lt"/>
              </a:rPr>
              <a:t>Overload process updates</a:t>
            </a:r>
          </a:p>
          <a:p>
            <a:pPr marL="285750" indent="-285750">
              <a:spcBef>
                <a:spcPts val="1200"/>
              </a:spcBef>
              <a:buSzPct val="100000"/>
              <a:buBlip>
                <a:blip r:embed="rId3"/>
              </a:buBlip>
            </a:pPr>
            <a:r>
              <a:rPr lang="en-US" sz="2400" dirty="0">
                <a:ea typeface="+mn-lt"/>
                <a:cs typeface="+mn-lt"/>
              </a:rPr>
              <a:t>Motor Vehicle History Check (MVHC) policy</a:t>
            </a:r>
          </a:p>
          <a:p>
            <a:pPr marL="285750" indent="-285750">
              <a:spcBef>
                <a:spcPts val="1200"/>
              </a:spcBef>
              <a:buSzPct val="100000"/>
              <a:buBlip>
                <a:blip r:embed="rId3"/>
              </a:buBlip>
            </a:pPr>
            <a:r>
              <a:rPr lang="en-US" sz="2400" dirty="0">
                <a:ea typeface="+mn-lt"/>
                <a:cs typeface="+mn-lt"/>
              </a:rPr>
              <a:t>Work Life and Belonging</a:t>
            </a:r>
          </a:p>
          <a:p>
            <a:pPr marL="285750" indent="-285750">
              <a:spcBef>
                <a:spcPts val="1200"/>
              </a:spcBef>
              <a:buSzPct val="100000"/>
              <a:buBlip>
                <a:blip r:embed="rId3"/>
              </a:buBlip>
            </a:pPr>
            <a:endParaRPr lang="en-US" sz="2400" dirty="0">
              <a:latin typeface="Gill Sans"/>
              <a:ea typeface="Verdan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28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Announcements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3923E9E-B63C-E87E-A001-0A00AA0D2A77}"/>
              </a:ext>
            </a:extLst>
          </p:cNvPr>
          <p:cNvSpPr txBox="1">
            <a:spLocks/>
          </p:cNvSpPr>
          <p:nvPr/>
        </p:nvSpPr>
        <p:spPr>
          <a:xfrm>
            <a:off x="1474235" y="1347831"/>
            <a:ext cx="9879564" cy="51878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20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800" b="0" i="0" u="none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4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1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en-US" dirty="0">
                <a:latin typeface="Gill Sans"/>
                <a:ea typeface="Verdana"/>
              </a:rPr>
              <a:t>Stipend renewals and end dates</a:t>
            </a:r>
          </a:p>
          <a:p>
            <a:pPr marL="285750" indent="-285750"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en-US" dirty="0">
                <a:latin typeface="Gill Sans"/>
                <a:ea typeface="Verdana"/>
              </a:rPr>
              <a:t>FICA changes for student employees</a:t>
            </a:r>
          </a:p>
          <a:p>
            <a:pPr marL="285750" indent="-285750"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en-US" dirty="0">
                <a:latin typeface="Gill Sans"/>
                <a:ea typeface="Verdana"/>
              </a:rPr>
              <a:t>Summer Appointment Process progress</a:t>
            </a:r>
          </a:p>
          <a:p>
            <a:pPr marL="285750" indent="-285750"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en-US" dirty="0">
                <a:latin typeface="Gill Sans"/>
                <a:ea typeface="Verdana"/>
              </a:rPr>
              <a:t>Updated Competitive Recruitment Process guide - </a:t>
            </a:r>
            <a:r>
              <a:rPr lang="en-US" dirty="0">
                <a:solidFill>
                  <a:srgbClr val="D73F09"/>
                </a:solidFill>
                <a:latin typeface="Gill Sans"/>
                <a:ea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https://hr.oregonstate.edu/employees/hr-professionals/recruitment-and-selection-resources</a:t>
            </a:r>
            <a:r>
              <a:rPr lang="en-US" dirty="0">
                <a:solidFill>
                  <a:srgbClr val="D73F09"/>
                </a:solidFill>
                <a:latin typeface="Gill Sans"/>
                <a:ea typeface="Verdana"/>
              </a:rPr>
              <a:t> </a:t>
            </a:r>
          </a:p>
          <a:p>
            <a:pPr marL="285750" indent="-285750"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en-US" dirty="0">
                <a:latin typeface="Gill Sans"/>
                <a:ea typeface="Verdana"/>
              </a:rPr>
              <a:t>TIAA, Fidelity, and OSGP will be continuing 1:1 appointments</a:t>
            </a:r>
          </a:p>
          <a:p>
            <a:pPr marL="742950" lvl="1" indent="-285750"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en-US" dirty="0">
                <a:latin typeface="Gill Sans"/>
                <a:ea typeface="Verdana"/>
              </a:rPr>
              <a:t>Fidelity: Justin Blatny</a:t>
            </a:r>
          </a:p>
          <a:p>
            <a:pPr marL="1200150" lvl="2" indent="-285750"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en-US" dirty="0">
                <a:latin typeface="Gill Sans"/>
                <a:ea typeface="Verdana"/>
              </a:rPr>
              <a:t>9am-4pm on Thursday 6/15, Friday 6/16, Monday 7/10, and Tuesday 7/11</a:t>
            </a:r>
          </a:p>
          <a:p>
            <a:pPr marL="1200150" lvl="2" indent="-285750"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en-US" dirty="0">
                <a:latin typeface="Gill Sans"/>
                <a:ea typeface="Verdana"/>
              </a:rPr>
              <a:t>Virtual appointments can also be requested</a:t>
            </a:r>
          </a:p>
          <a:p>
            <a:pPr marL="742950" lvl="1" indent="-285750"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en-US" dirty="0">
                <a:latin typeface="Gill Sans"/>
                <a:ea typeface="Verdana"/>
              </a:rPr>
              <a:t>TIAA: AJ Martinez</a:t>
            </a:r>
          </a:p>
          <a:p>
            <a:pPr marL="1200150" lvl="2" indent="-285750"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en-US" dirty="0">
                <a:latin typeface="Gill Sans"/>
                <a:ea typeface="Verdana"/>
              </a:rPr>
              <a:t>9am-4pm on Monday 7/17 and Tuesday 7/18</a:t>
            </a:r>
          </a:p>
          <a:p>
            <a:pPr marL="1200150" lvl="2" indent="-285750"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en-US" dirty="0">
                <a:latin typeface="Gill Sans"/>
                <a:ea typeface="Verdana"/>
              </a:rPr>
              <a:t>No on-campus appointments in June, but virtual appointments can be requested</a:t>
            </a:r>
          </a:p>
          <a:p>
            <a:pPr marL="742950" lvl="1" indent="-285750"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en-US" dirty="0">
                <a:latin typeface="Gill Sans"/>
                <a:ea typeface="Verdana"/>
              </a:rPr>
              <a:t>OSGP: Charles Yu</a:t>
            </a:r>
          </a:p>
          <a:p>
            <a:pPr marL="1200150" lvl="2" indent="-285750"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en-US" dirty="0">
                <a:latin typeface="Gill Sans"/>
                <a:ea typeface="Verdana"/>
              </a:rPr>
              <a:t>9am-4pm on Tuesday 6/27 and Thursday 7/27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A6ABB2F-85E0-3BB7-8B75-C8AD0538C0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228" r="228"/>
          <a:stretch>
            <a:fillRect/>
          </a:stretch>
        </p:blipFill>
        <p:spPr>
          <a:xfrm>
            <a:off x="603315" y="579498"/>
            <a:ext cx="583481" cy="58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58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BD54-B82D-6BB5-DFF4-9E5174F4C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882" y="658626"/>
            <a:ext cx="9879563" cy="494927"/>
          </a:xfrm>
        </p:spPr>
        <p:txBody>
          <a:bodyPr/>
          <a:lstStyle/>
          <a:p>
            <a:r>
              <a:rPr lang="en-US" dirty="0">
                <a:latin typeface="Verdana"/>
                <a:ea typeface="Verdana"/>
              </a:rPr>
              <a:t>Minimum Wage update - </a:t>
            </a:r>
            <a:r>
              <a:rPr lang="en-US" sz="2200" dirty="0">
                <a:latin typeface="Verdana"/>
                <a:ea typeface="Verdana"/>
              </a:rPr>
              <a:t>Effective July 1, 2023</a:t>
            </a:r>
            <a:endParaRPr lang="en-US" sz="2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3A5BC-AEA0-1DD8-1B1F-780734CE43AE}"/>
              </a:ext>
            </a:extLst>
          </p:cNvPr>
          <p:cNvSpPr txBox="1">
            <a:spLocks/>
          </p:cNvSpPr>
          <p:nvPr/>
        </p:nvSpPr>
        <p:spPr>
          <a:xfrm>
            <a:off x="1363115" y="1247623"/>
            <a:ext cx="9879564" cy="1730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20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800" b="0" i="0" u="none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4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1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200"/>
              </a:spcBef>
              <a:buClrTx/>
              <a:buSzPct val="100000"/>
              <a:buBlip>
                <a:blip r:embed="rId2"/>
              </a:buBlip>
            </a:pPr>
            <a:r>
              <a:rPr lang="en-US" sz="2400" dirty="0">
                <a:ea typeface="Verdana"/>
              </a:rPr>
              <a:t>Standard rate:  $14.20</a:t>
            </a:r>
            <a:endParaRPr lang="en-US" sz="2400" dirty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ClrTx/>
              <a:buSzPct val="100000"/>
              <a:buBlip>
                <a:blip r:embed="rId2"/>
              </a:buBlip>
            </a:pPr>
            <a:r>
              <a:rPr lang="en-US" sz="2400" dirty="0">
                <a:solidFill>
                  <a:srgbClr val="000000"/>
                </a:solidFill>
                <a:latin typeface="Gill Sans"/>
                <a:ea typeface="Verdana"/>
              </a:rPr>
              <a:t>Portland Metro  $15.45</a:t>
            </a:r>
            <a:endParaRPr lang="en-US" sz="2400" dirty="0">
              <a:solidFill>
                <a:srgbClr val="000000"/>
              </a:solidFill>
              <a:latin typeface="Gill Sans"/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ClrTx/>
              <a:buSzPct val="100000"/>
              <a:buBlip>
                <a:blip r:embed="rId2"/>
              </a:buBlip>
            </a:pPr>
            <a:r>
              <a:rPr lang="en-US" sz="2400" dirty="0">
                <a:solidFill>
                  <a:srgbClr val="000000"/>
                </a:solidFill>
                <a:ea typeface="Verdana"/>
              </a:rPr>
              <a:t>Rural Counties  $13.20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2" name="Picture Placeholder 11" descr="Money outline">
            <a:extLst>
              <a:ext uri="{FF2B5EF4-FFF2-40B4-BE49-F238E27FC236}">
                <a16:creationId xmlns:a16="http://schemas.microsoft.com/office/drawing/2014/main" id="{FCDE5878-02AE-C53B-BC6C-F90CE958A07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57" b="157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DDAA4D-BB3B-014C-E911-E66C8492E638}"/>
              </a:ext>
            </a:extLst>
          </p:cNvPr>
          <p:cNvSpPr txBox="1"/>
          <p:nvPr/>
        </p:nvSpPr>
        <p:spPr>
          <a:xfrm>
            <a:off x="1484922" y="2901462"/>
            <a:ext cx="9837615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July 1, 2023 Min Wage is tied to Consumer Price index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ea typeface="+mn-lt"/>
                <a:cs typeface="+mn-lt"/>
              </a:rPr>
              <a:t>BOLI calculates the Standard minimum wage rate annually by April 30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/>
              <a:t>Any rate increases are rounded to nearest 5 cents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PDX Metro is $1.25 over the Standard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Rural will be $1.00 less than the Standard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action required for anyone below the new minimum wage. If at or above new min. rate  and dept. wants to increase, must request student pay change via </a:t>
            </a:r>
            <a:r>
              <a:rPr lang="en-US" dirty="0">
                <a:ea typeface="+mn-lt"/>
                <a:cs typeface="+mn-lt"/>
              </a:rPr>
              <a:t>EPAF.</a:t>
            </a:r>
          </a:p>
        </p:txBody>
      </p:sp>
    </p:spTree>
    <p:extLst>
      <p:ext uri="{BB962C8B-B14F-4D97-AF65-F5344CB8AC3E}">
        <p14:creationId xmlns:p14="http://schemas.microsoft.com/office/powerpoint/2010/main" val="2925632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BD54-B82D-6BB5-DFF4-9E5174F4C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236" y="648857"/>
            <a:ext cx="10647856" cy="102246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SzPct val="100000"/>
            </a:pPr>
            <a:r>
              <a:rPr lang="en-US" dirty="0">
                <a:latin typeface="Verdana"/>
                <a:ea typeface="+mn-lt"/>
                <a:cs typeface="+mn-lt"/>
              </a:rPr>
              <a:t>Fiscal year end announcements and graduation terminations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3A5BC-AEA0-1DD8-1B1F-780734CE43AE}"/>
              </a:ext>
            </a:extLst>
          </p:cNvPr>
          <p:cNvSpPr txBox="1">
            <a:spLocks/>
          </p:cNvSpPr>
          <p:nvPr/>
        </p:nvSpPr>
        <p:spPr>
          <a:xfrm>
            <a:off x="1552391" y="1534834"/>
            <a:ext cx="9742794" cy="5179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20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800" b="0" i="0" u="none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4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1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200"/>
              </a:spcBef>
              <a:buSzPct val="100000"/>
              <a:buBlip>
                <a:blip r:embed="rId2"/>
              </a:buBlip>
            </a:pPr>
            <a:endParaRPr lang="en-US" sz="2400" dirty="0">
              <a:latin typeface="Gill Sans"/>
              <a:ea typeface="Verdana"/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en-US" sz="2400" dirty="0">
                <a:latin typeface="Gill Sans"/>
                <a:ea typeface="Verdana"/>
              </a:rPr>
              <a:t>July 5   HRIS Fiscal Year Roll – NBAJOBS will be view only 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en-US" sz="2400" dirty="0">
                <a:latin typeface="Gill Sans"/>
                <a:ea typeface="Verdana"/>
              </a:rPr>
              <a:t>July 6   Faculty Salary increases load </a:t>
            </a:r>
            <a:r>
              <a:rPr lang="en-US" sz="2400" dirty="0">
                <a:ea typeface="+mn-lt"/>
                <a:cs typeface="+mn-lt"/>
              </a:rPr>
              <a:t>12 mo. Appts.</a:t>
            </a:r>
            <a:endParaRPr lang="en-US" dirty="0">
              <a:ea typeface="Verdana"/>
              <a:cs typeface="+mn-lt"/>
            </a:endParaRPr>
          </a:p>
          <a:p>
            <a:pPr marL="1657350" lvl="3">
              <a:lnSpc>
                <a:spcPct val="100000"/>
              </a:lnSpc>
              <a:spcBef>
                <a:spcPts val="1200"/>
              </a:spcBef>
              <a:buSzPct val="100000"/>
              <a:buChar char="•"/>
            </a:pPr>
            <a:r>
              <a:rPr lang="en-US" sz="2200" dirty="0">
                <a:latin typeface="Gill Sans"/>
                <a:ea typeface="Verdana"/>
              </a:rPr>
              <a:t>9 </a:t>
            </a:r>
            <a:r>
              <a:rPr lang="en-US" sz="2200" dirty="0" err="1">
                <a:latin typeface="Gill Sans"/>
                <a:ea typeface="Verdana"/>
              </a:rPr>
              <a:t>mo</a:t>
            </a:r>
            <a:r>
              <a:rPr lang="en-US" sz="2200" dirty="0">
                <a:latin typeface="Gill Sans"/>
                <a:ea typeface="Verdana"/>
              </a:rPr>
              <a:t> faculty increases load in August, effective 9-16</a:t>
            </a:r>
            <a:endParaRPr lang="en-US" sz="2200" dirty="0">
              <a:ea typeface="Verdana"/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en-US" sz="2400" dirty="0">
                <a:ea typeface="Verdana"/>
              </a:rPr>
              <a:t>No Period 14 in HRIS – All Labor redistributions must be entered and complete (</a:t>
            </a:r>
            <a:r>
              <a:rPr lang="en-US" sz="2400" dirty="0" err="1">
                <a:ea typeface="Verdana"/>
              </a:rPr>
              <a:t>disp</a:t>
            </a:r>
            <a:r>
              <a:rPr lang="en-US" sz="2400" dirty="0">
                <a:ea typeface="Verdana"/>
              </a:rPr>
              <a:t> 60) before </a:t>
            </a:r>
            <a:r>
              <a:rPr lang="en-US" sz="2400" u="sng" dirty="0">
                <a:ea typeface="Verdana"/>
              </a:rPr>
              <a:t>12 o'clock noon</a:t>
            </a:r>
            <a:r>
              <a:rPr lang="en-US" sz="2400" dirty="0">
                <a:ea typeface="Verdana"/>
              </a:rPr>
              <a:t>  June 30th.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en-US" sz="2400" dirty="0">
                <a:ea typeface="Verdana"/>
              </a:rPr>
              <a:t>Graduating employees – Please, only request terminating manual check if employee is leaving the country </a:t>
            </a:r>
            <a:r>
              <a:rPr lang="en-US" sz="2400" i="1" dirty="0">
                <a:ea typeface="Verdana"/>
              </a:rPr>
              <a:t>and</a:t>
            </a:r>
            <a:r>
              <a:rPr lang="en-US" sz="2400" dirty="0">
                <a:ea typeface="Verdana"/>
              </a:rPr>
              <a:t> actually terminating OSU employment.  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OSU unequipped/staffed to issue manual checks for all graduates. </a:t>
            </a:r>
          </a:p>
        </p:txBody>
      </p:sp>
      <p:pic>
        <p:nvPicPr>
          <p:cNvPr id="8" name="Picture Placeholder 7" descr="Daily calendar outline">
            <a:extLst>
              <a:ext uri="{FF2B5EF4-FFF2-40B4-BE49-F238E27FC236}">
                <a16:creationId xmlns:a16="http://schemas.microsoft.com/office/drawing/2014/main" id="{B2CC6A57-C18D-23EC-21B1-BDA4125FF1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57" b="157"/>
          <a:stretch>
            <a:fillRect/>
          </a:stretch>
        </p:blipFill>
        <p:spPr>
          <a:xfrm>
            <a:off x="626115" y="649199"/>
            <a:ext cx="504121" cy="504122"/>
          </a:xfrm>
        </p:spPr>
      </p:pic>
    </p:spTree>
    <p:extLst>
      <p:ext uri="{BB962C8B-B14F-4D97-AF65-F5344CB8AC3E}">
        <p14:creationId xmlns:p14="http://schemas.microsoft.com/office/powerpoint/2010/main" val="2755651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BD54-B82D-6BB5-DFF4-9E5174F4C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/>
                <a:ea typeface="Verdana"/>
              </a:rPr>
              <a:t>Student work hours pilot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3A5BC-AEA0-1DD8-1B1F-780734CE43AE}"/>
              </a:ext>
            </a:extLst>
          </p:cNvPr>
          <p:cNvSpPr txBox="1">
            <a:spLocks/>
          </p:cNvSpPr>
          <p:nvPr/>
        </p:nvSpPr>
        <p:spPr>
          <a:xfrm>
            <a:off x="1474236" y="876641"/>
            <a:ext cx="9879564" cy="51878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20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800" b="0" i="0" u="none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4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1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SzPct val="100000"/>
              <a:buNone/>
            </a:pPr>
            <a:endParaRPr lang="en-US" sz="2400" dirty="0">
              <a:latin typeface="Gill Sans"/>
              <a:ea typeface="Verdana"/>
            </a:endParaRPr>
          </a:p>
          <a:p>
            <a:pPr marL="285750" indent="-285750"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en-US" dirty="0">
                <a:latin typeface="Gill Sans"/>
                <a:ea typeface="+mn-lt"/>
                <a:cs typeface="+mn-lt"/>
              </a:rPr>
              <a:t>Effective July 1, 2023 the maximum allowable work hours per week for student employees (not utilizing a term off) will be increasing from 20 to 24. Please visit the new </a:t>
            </a:r>
            <a:r>
              <a:rPr lang="en-US" dirty="0">
                <a:solidFill>
                  <a:srgbClr val="D73F09"/>
                </a:solidFill>
                <a:latin typeface="Gill Sans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Maximum Student Hours Pilot Webpage </a:t>
            </a:r>
            <a:r>
              <a:rPr lang="en-US" dirty="0">
                <a:latin typeface="Gill Sans"/>
                <a:ea typeface="+mn-lt"/>
                <a:cs typeface="+mn-lt"/>
              </a:rPr>
              <a:t>for additional information and FAQ’s.</a:t>
            </a:r>
          </a:p>
          <a:p>
            <a:pPr marL="285750" indent="-285750"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en-US" dirty="0">
                <a:latin typeface="Gill Sans"/>
                <a:ea typeface="+mn-lt"/>
                <a:cs typeface="+mn-lt"/>
              </a:rPr>
              <a:t>Due to federal immigration and visa requirements, international students cannot exceed 20 hours per week (except in-between terms and during their annual vacation term-off). Students with questions regarding visa status (F-1 or J-1) can contact the Office of International Services at </a:t>
            </a:r>
            <a:r>
              <a:rPr lang="en-US" dirty="0">
                <a:solidFill>
                  <a:srgbClr val="D73F09"/>
                </a:solidFill>
                <a:latin typeface="Gill Sans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ois.student@oregonstate.edu</a:t>
            </a:r>
            <a:r>
              <a:rPr lang="en-US" dirty="0">
                <a:solidFill>
                  <a:srgbClr val="D73F09"/>
                </a:solidFill>
                <a:latin typeface="Gill Sans"/>
                <a:ea typeface="+mn-lt"/>
                <a:cs typeface="+mn-lt"/>
              </a:rPr>
              <a:t> </a:t>
            </a:r>
          </a:p>
          <a:p>
            <a:pPr marL="285750" indent="-285750"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en-US" dirty="0">
                <a:latin typeface="Gill Sans"/>
                <a:ea typeface="+mn-lt"/>
                <a:cs typeface="+mn-lt"/>
              </a:rPr>
              <a:t>EmpCenter notification emails will be sent out to both students and supervisors once 20 hours have been recorded in a work week (Sun-Sat) . Additionally, students who work more than 20 hours in a week will be required to check an acknowledgment exception box in EmpCenter confirming that they understand the new policy.</a:t>
            </a:r>
          </a:p>
          <a:p>
            <a:pPr marL="285750" indent="-285750"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en-US" dirty="0">
                <a:latin typeface="Gill Sans"/>
                <a:ea typeface="+mn-lt"/>
                <a:cs typeface="+mn-lt"/>
              </a:rPr>
              <a:t>Informational Q&amp;A session will be held on Thursday June 22, 2023 from 11am-12pm via Zoom. Register </a:t>
            </a:r>
            <a:r>
              <a:rPr lang="en-US" dirty="0">
                <a:solidFill>
                  <a:srgbClr val="D73F09"/>
                </a:solidFill>
                <a:latin typeface="Gill Sans"/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dirty="0">
                <a:solidFill>
                  <a:srgbClr val="D73F09"/>
                </a:solidFill>
                <a:latin typeface="Gill Sans"/>
                <a:ea typeface="+mn-lt"/>
                <a:cs typeface="+mn-lt"/>
              </a:rPr>
              <a:t>. </a:t>
            </a:r>
            <a:r>
              <a:rPr lang="en-US" dirty="0">
                <a:latin typeface="Gill Sans"/>
                <a:ea typeface="+mn-lt"/>
                <a:cs typeface="+mn-lt"/>
              </a:rPr>
              <a:t>An additional information session will also be scheduled in September.</a:t>
            </a:r>
          </a:p>
          <a:p>
            <a:pPr marL="285750" indent="-285750">
              <a:spcBef>
                <a:spcPts val="1200"/>
              </a:spcBef>
              <a:buSzPct val="100000"/>
              <a:buBlip>
                <a:blip r:embed="rId2"/>
              </a:buBlip>
            </a:pPr>
            <a:endParaRPr lang="en-US" dirty="0">
              <a:solidFill>
                <a:srgbClr val="D73F09"/>
              </a:solidFill>
              <a:latin typeface="Gill Sans"/>
              <a:ea typeface="+mn-lt"/>
              <a:cs typeface="+mn-lt"/>
            </a:endParaRPr>
          </a:p>
          <a:p>
            <a:pPr marL="285750" indent="-285750">
              <a:spcBef>
                <a:spcPts val="1200"/>
              </a:spcBef>
              <a:buSzPct val="100000"/>
              <a:buBlip>
                <a:blip r:embed="rId2"/>
              </a:buBlip>
            </a:pPr>
            <a:endParaRPr lang="en-US" dirty="0">
              <a:solidFill>
                <a:srgbClr val="D73F09"/>
              </a:solidFill>
              <a:latin typeface="Gill Sans"/>
              <a:ea typeface="+mn-lt"/>
              <a:cs typeface="+mn-lt"/>
            </a:endParaRPr>
          </a:p>
          <a:p>
            <a:pPr marL="285750" indent="-285750">
              <a:spcBef>
                <a:spcPts val="1200"/>
              </a:spcBef>
              <a:buSzPct val="100000"/>
              <a:buBlip>
                <a:blip r:embed="rId2"/>
              </a:buBlip>
            </a:pPr>
            <a:endParaRPr lang="en-US" dirty="0">
              <a:solidFill>
                <a:srgbClr val="D73F09"/>
              </a:solidFill>
              <a:latin typeface="Gill Sans"/>
              <a:ea typeface="+mn-lt"/>
              <a:cs typeface="+mn-lt"/>
            </a:endParaRPr>
          </a:p>
          <a:p>
            <a:pPr marL="285750" indent="-285750">
              <a:spcBef>
                <a:spcPts val="1200"/>
              </a:spcBef>
              <a:buSzPct val="100000"/>
              <a:buBlip>
                <a:blip r:embed="rId2"/>
              </a:buBlip>
            </a:pPr>
            <a:endParaRPr lang="en-US" dirty="0">
              <a:solidFill>
                <a:srgbClr val="D73F09"/>
              </a:solidFill>
              <a:latin typeface="Gill Sans"/>
              <a:ea typeface="Verdana"/>
            </a:endParaRPr>
          </a:p>
          <a:p>
            <a:pPr marL="742950" lvl="1">
              <a:spcBef>
                <a:spcPts val="1200"/>
              </a:spcBef>
              <a:buSzPct val="100000"/>
              <a:buBlip>
                <a:blip r:embed="rId2"/>
              </a:buBlip>
            </a:pPr>
            <a:endParaRPr lang="en-US" sz="2000" dirty="0"/>
          </a:p>
          <a:p>
            <a:pPr marL="285750" indent="-285750">
              <a:spcBef>
                <a:spcPts val="1200"/>
              </a:spcBef>
              <a:buSzPct val="100000"/>
              <a:buBlip>
                <a:blip r:embed="rId2"/>
              </a:buBlip>
            </a:pPr>
            <a:endParaRPr lang="en-US" sz="2400" dirty="0"/>
          </a:p>
          <a:p>
            <a:pPr marL="285750" indent="-285750">
              <a:spcBef>
                <a:spcPts val="1200"/>
              </a:spcBef>
              <a:buSzPct val="100000"/>
              <a:buBlip>
                <a:blip r:embed="rId2"/>
              </a:buBlip>
            </a:pPr>
            <a:endParaRPr lang="en-US" sz="2400" dirty="0"/>
          </a:p>
          <a:p>
            <a:pPr marL="285750" indent="-285750">
              <a:spcBef>
                <a:spcPts val="1200"/>
              </a:spcBef>
              <a:buSzPct val="100000"/>
              <a:buBlip>
                <a:blip r:embed="rId2"/>
              </a:buBlip>
            </a:pPr>
            <a:endParaRPr lang="en-US" sz="2400" dirty="0"/>
          </a:p>
        </p:txBody>
      </p:sp>
      <p:pic>
        <p:nvPicPr>
          <p:cNvPr id="8" name="Picture Placeholder 7" descr="Classroom with solid fill">
            <a:extLst>
              <a:ext uri="{FF2B5EF4-FFF2-40B4-BE49-F238E27FC236}">
                <a16:creationId xmlns:a16="http://schemas.microsoft.com/office/drawing/2014/main" id="{11F40E6A-F997-3B42-2F82-8774550CC53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57" b="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0961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BD54-B82D-6BB5-DFF4-9E5174F4C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/>
                <a:ea typeface="Verdana"/>
              </a:rPr>
              <a:t>Overload process updates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3A5BC-AEA0-1DD8-1B1F-780734CE43AE}"/>
              </a:ext>
            </a:extLst>
          </p:cNvPr>
          <p:cNvSpPr txBox="1">
            <a:spLocks/>
          </p:cNvSpPr>
          <p:nvPr/>
        </p:nvSpPr>
        <p:spPr>
          <a:xfrm>
            <a:off x="1474236" y="876641"/>
            <a:ext cx="9879564" cy="51878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20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800" b="0" i="0" u="none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4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1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SzPct val="100000"/>
              <a:buNone/>
            </a:pPr>
            <a:endParaRPr lang="en-US" sz="2400" dirty="0">
              <a:latin typeface="Gill Sans"/>
              <a:ea typeface="Verdana"/>
            </a:endParaRPr>
          </a:p>
          <a:p>
            <a:pPr>
              <a:buSzPct val="100000"/>
            </a:pPr>
            <a:r>
              <a:rPr lang="en-US" dirty="0">
                <a:latin typeface="Calibri"/>
                <a:ea typeface="+mn-lt"/>
                <a:cs typeface="Calibri"/>
              </a:rPr>
              <a:t>New Power Form has replaced existing PDF</a:t>
            </a:r>
            <a:endParaRPr lang="en-US" sz="2400" dirty="0">
              <a:ea typeface="+mn-lt"/>
              <a:cs typeface="+mn-lt"/>
            </a:endParaRPr>
          </a:p>
          <a:p>
            <a:pPr lvl="1">
              <a:buSzPct val="100000"/>
            </a:pPr>
            <a:r>
              <a:rPr lang="en-US" sz="1600" dirty="0">
                <a:latin typeface="Calibri"/>
                <a:ea typeface="+mn-lt"/>
                <a:cs typeface="Calibri"/>
              </a:rPr>
              <a:t>Still located at </a:t>
            </a:r>
            <a:r>
              <a:rPr lang="en-US" sz="1600" dirty="0">
                <a:solidFill>
                  <a:srgbClr val="D73F09"/>
                </a:solidFill>
                <a:latin typeface="Calibri"/>
                <a:ea typeface="+mn-lt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https://hr.oregonstate.edu/manual/overload-compensation</a:t>
            </a:r>
            <a:r>
              <a:rPr lang="en-US" sz="1600" dirty="0">
                <a:solidFill>
                  <a:srgbClr val="D73F09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>
                <a:latin typeface="Calibri"/>
                <a:ea typeface="+mn-lt"/>
                <a:cs typeface="Calibri"/>
              </a:rPr>
              <a:t>under Resources</a:t>
            </a:r>
            <a:endParaRPr lang="en-US" sz="1600" dirty="0"/>
          </a:p>
          <a:p>
            <a:pPr lvl="1">
              <a:buSzPct val="100000"/>
            </a:pPr>
            <a:r>
              <a:rPr lang="en-US" sz="1600" dirty="0">
                <a:latin typeface="Calibri"/>
                <a:ea typeface="+mn-lt"/>
                <a:cs typeface="Calibri"/>
              </a:rPr>
              <a:t>Direct link </a:t>
            </a:r>
            <a:r>
              <a:rPr lang="en-US" sz="1600" dirty="0">
                <a:solidFill>
                  <a:srgbClr val="D73F09"/>
                </a:solidFill>
                <a:latin typeface="Calibri"/>
                <a:ea typeface="+mn-lt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Overload Compensation Form</a:t>
            </a:r>
            <a:endParaRPr lang="en-US" sz="1600" dirty="0">
              <a:solidFill>
                <a:srgbClr val="D73F09"/>
              </a:solidFill>
            </a:endParaRPr>
          </a:p>
          <a:p>
            <a:pPr>
              <a:spcBef>
                <a:spcPts val="1200"/>
              </a:spcBef>
              <a:buSzPct val="100000"/>
            </a:pPr>
            <a:r>
              <a:rPr lang="en-US" dirty="0">
                <a:latin typeface="Calibri"/>
                <a:ea typeface="Verdana"/>
                <a:cs typeface="Calibri"/>
              </a:rPr>
              <a:t>Final signature designee: HR Support Services (Signing Group)</a:t>
            </a:r>
            <a:endParaRPr lang="en-US" sz="2400" dirty="0">
              <a:solidFill>
                <a:srgbClr val="000000"/>
              </a:solidFill>
              <a:latin typeface="Gill Sans"/>
              <a:ea typeface="Verdana"/>
            </a:endParaRPr>
          </a:p>
          <a:p>
            <a:pPr>
              <a:buSzPct val="100000"/>
            </a:pPr>
            <a:r>
              <a:rPr lang="en-US" dirty="0">
                <a:latin typeface="Calibri"/>
                <a:ea typeface="Verdana"/>
                <a:cs typeface="Calibri"/>
              </a:rPr>
              <a:t>Advantages</a:t>
            </a:r>
            <a:endParaRPr lang="en-US" sz="2400" dirty="0">
              <a:solidFill>
                <a:srgbClr val="000000"/>
              </a:solidFill>
              <a:latin typeface="Gill Sans"/>
              <a:ea typeface="Verdana"/>
            </a:endParaRPr>
          </a:p>
          <a:p>
            <a:pPr lvl="1">
              <a:buSzPct val="100000"/>
            </a:pPr>
            <a:r>
              <a:rPr lang="en-US" sz="1600" dirty="0">
                <a:latin typeface="Calibri"/>
                <a:ea typeface="Verdana"/>
                <a:cs typeface="Calibri"/>
              </a:rPr>
              <a:t>Ease of use</a:t>
            </a:r>
            <a:endParaRPr lang="en-US" sz="1600" dirty="0"/>
          </a:p>
          <a:p>
            <a:pPr lvl="1">
              <a:buSzPct val="100000"/>
            </a:pPr>
            <a:r>
              <a:rPr lang="en-US" sz="1600" dirty="0">
                <a:latin typeface="Calibri"/>
                <a:ea typeface="Verdana"/>
                <a:cs typeface="Calibri"/>
              </a:rPr>
              <a:t>Validity – no more missed fields</a:t>
            </a:r>
            <a:endParaRPr lang="en-US" sz="1600" dirty="0"/>
          </a:p>
          <a:p>
            <a:pPr lvl="1">
              <a:buSzPct val="100000"/>
            </a:pPr>
            <a:r>
              <a:rPr lang="en-US" sz="1600" dirty="0">
                <a:latin typeface="Calibri"/>
                <a:ea typeface="Verdana"/>
                <a:cs typeface="Calibri"/>
              </a:rPr>
              <a:t>Increased transparency</a:t>
            </a:r>
            <a:endParaRPr lang="en-US" dirty="0"/>
          </a:p>
          <a:p>
            <a:pPr lvl="1">
              <a:buSzPct val="100000"/>
            </a:pPr>
            <a:r>
              <a:rPr lang="en-US" sz="1600" dirty="0">
                <a:latin typeface="Calibri"/>
                <a:ea typeface="Verdana"/>
                <a:cs typeface="Calibri"/>
              </a:rPr>
              <a:t>Faster processing time</a:t>
            </a:r>
            <a:endParaRPr lang="en-US" sz="1600" dirty="0"/>
          </a:p>
          <a:p>
            <a:pPr lvl="1">
              <a:buSzPct val="100000"/>
            </a:pPr>
            <a:r>
              <a:rPr lang="en-US" sz="1600" dirty="0">
                <a:latin typeface="Calibri"/>
                <a:ea typeface="Verdana"/>
                <a:cs typeface="Calibri"/>
              </a:rPr>
              <a:t>Central repository</a:t>
            </a:r>
            <a:endParaRPr lang="en-US" dirty="0"/>
          </a:p>
          <a:p>
            <a:pPr>
              <a:spcBef>
                <a:spcPts val="1200"/>
              </a:spcBef>
              <a:buSzPct val="100000"/>
            </a:pPr>
            <a:r>
              <a:rPr lang="en-US" dirty="0">
                <a:latin typeface="Calibri"/>
                <a:ea typeface="Verdana"/>
                <a:cs typeface="Calibri"/>
              </a:rPr>
              <a:t>Deadline for old form 7/31/23. Beginning 8/1/23, only Power Form will be accepted</a:t>
            </a:r>
            <a:endParaRPr lang="en-US" sz="2400" dirty="0">
              <a:solidFill>
                <a:srgbClr val="000000"/>
              </a:solidFill>
              <a:latin typeface="Gill Sans"/>
              <a:ea typeface="Verdana"/>
            </a:endParaRPr>
          </a:p>
          <a:p>
            <a:pPr marL="285750" indent="-285750">
              <a:spcBef>
                <a:spcPts val="1200"/>
              </a:spcBef>
              <a:buSzPct val="100000"/>
              <a:buBlip>
                <a:blip r:embed="rId4"/>
              </a:buBlip>
            </a:pPr>
            <a:endParaRPr lang="en-US" sz="2400" dirty="0">
              <a:solidFill>
                <a:srgbClr val="000000"/>
              </a:solidFill>
              <a:latin typeface="Gill Sans"/>
              <a:ea typeface="Verdana"/>
            </a:endParaRPr>
          </a:p>
          <a:p>
            <a:pPr marL="742950" lvl="1">
              <a:spcBef>
                <a:spcPts val="1200"/>
              </a:spcBef>
              <a:buSzPct val="100000"/>
              <a:buBlip>
                <a:blip r:embed="rId4"/>
              </a:buBlip>
            </a:pPr>
            <a:endParaRPr lang="en-US" sz="2200" dirty="0"/>
          </a:p>
          <a:p>
            <a:pPr marL="285750" indent="-285750">
              <a:spcBef>
                <a:spcPts val="1200"/>
              </a:spcBef>
              <a:buSzPct val="100000"/>
              <a:buBlip>
                <a:blip r:embed="rId4"/>
              </a:buBlip>
            </a:pPr>
            <a:endParaRPr lang="en-US" sz="2400" dirty="0"/>
          </a:p>
          <a:p>
            <a:pPr marL="285750" indent="-285750">
              <a:spcBef>
                <a:spcPts val="1200"/>
              </a:spcBef>
              <a:buSzPct val="100000"/>
              <a:buBlip>
                <a:blip r:embed="rId4"/>
              </a:buBlip>
            </a:pPr>
            <a:endParaRPr lang="en-US" sz="2400" dirty="0"/>
          </a:p>
          <a:p>
            <a:pPr marL="285750" indent="-285750">
              <a:spcBef>
                <a:spcPts val="1200"/>
              </a:spcBef>
              <a:buSzPct val="100000"/>
              <a:buBlip>
                <a:blip r:embed="rId4"/>
              </a:buBlip>
            </a:pPr>
            <a:endParaRPr lang="en-US" sz="2400" dirty="0"/>
          </a:p>
        </p:txBody>
      </p:sp>
      <p:pic>
        <p:nvPicPr>
          <p:cNvPr id="7" name="Picture Placeholder 6" descr="Cause And Effect with solid fill">
            <a:extLst>
              <a:ext uri="{FF2B5EF4-FFF2-40B4-BE49-F238E27FC236}">
                <a16:creationId xmlns:a16="http://schemas.microsoft.com/office/drawing/2014/main" id="{50CE8083-14A7-9B02-9DBB-EAB8723E494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57" b="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69976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BD54-B82D-6BB5-DFF4-9E5174F4C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882" y="658626"/>
            <a:ext cx="9879563" cy="494927"/>
          </a:xfrm>
        </p:spPr>
        <p:txBody>
          <a:bodyPr/>
          <a:lstStyle/>
          <a:p>
            <a:r>
              <a:rPr lang="en-US" dirty="0">
                <a:latin typeface="Verdana"/>
                <a:ea typeface="Verdana"/>
              </a:rPr>
              <a:t>Work Life and Belonging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3A5BC-AEA0-1DD8-1B1F-780734CE43AE}"/>
              </a:ext>
            </a:extLst>
          </p:cNvPr>
          <p:cNvSpPr txBox="1">
            <a:spLocks/>
          </p:cNvSpPr>
          <p:nvPr/>
        </p:nvSpPr>
        <p:spPr>
          <a:xfrm>
            <a:off x="1426008" y="1509551"/>
            <a:ext cx="9879564" cy="58533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20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800" b="0" i="0" u="none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4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1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en-US" sz="2400" dirty="0">
                <a:latin typeface="Gill Sans"/>
                <a:ea typeface="Verdana"/>
              </a:rPr>
              <a:t>New! Belonging resources available on the Diversity and Cultural Resources webpage</a:t>
            </a:r>
            <a:r>
              <a:rPr lang="en-US" sz="2400" dirty="0">
                <a:solidFill>
                  <a:srgbClr val="D73F09"/>
                </a:solidFill>
                <a:latin typeface="Gill Sans"/>
                <a:ea typeface="Verdana"/>
              </a:rPr>
              <a:t> </a:t>
            </a:r>
            <a:r>
              <a:rPr lang="en-US" sz="2400" dirty="0">
                <a:solidFill>
                  <a:srgbClr val="D73F09"/>
                </a:solidFill>
                <a:latin typeface="Gill Sans"/>
                <a:ea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400" dirty="0">
                <a:latin typeface="Gill Sans"/>
                <a:ea typeface="Verdana"/>
              </a:rPr>
              <a:t>.</a:t>
            </a:r>
            <a:endParaRPr lang="en-US" sz="2400" dirty="0">
              <a:latin typeface="Gill Sans"/>
            </a:endParaRPr>
          </a:p>
          <a:p>
            <a:pPr marL="742950" lvl="1" indent="-285750"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en-US" dirty="0">
                <a:solidFill>
                  <a:srgbClr val="D73F09"/>
                </a:solidFill>
                <a:ea typeface="Verdana"/>
              </a:rPr>
              <a:t>Cultural Resource Centers</a:t>
            </a:r>
            <a:endParaRPr lang="en-US" sz="2000" dirty="0">
              <a:ea typeface="Verdana"/>
            </a:endParaRPr>
          </a:p>
          <a:p>
            <a:pPr marL="742950" lvl="1" indent="-285750"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en-US" dirty="0">
                <a:solidFill>
                  <a:srgbClr val="D73F09"/>
                </a:solidFill>
                <a:ea typeface="Verdana"/>
              </a:rPr>
              <a:t>Community Resources</a:t>
            </a:r>
            <a:endParaRPr lang="en-US" sz="2200" dirty="0">
              <a:ea typeface="Verdana"/>
            </a:endParaRPr>
          </a:p>
          <a:p>
            <a:pPr marL="742950" lvl="1" indent="-285750"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en-US" dirty="0">
                <a:solidFill>
                  <a:srgbClr val="D73F09"/>
                </a:solidFill>
                <a:ea typeface="Verdana"/>
              </a:rPr>
              <a:t>OSU Sponsored Resources and Programs</a:t>
            </a:r>
          </a:p>
          <a:p>
            <a:pPr marL="742950" lvl="1" indent="-285750"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en-US" dirty="0">
                <a:solidFill>
                  <a:srgbClr val="D73F09"/>
                </a:solidFill>
                <a:ea typeface="Verdana"/>
              </a:rPr>
              <a:t>OID</a:t>
            </a:r>
            <a:endParaRPr lang="en-US" dirty="0">
              <a:solidFill>
                <a:srgbClr val="D73F09"/>
              </a:solidFill>
            </a:endParaRPr>
          </a:p>
          <a:p>
            <a:pPr marL="742950" lvl="1" indent="-285750"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en-US" dirty="0">
                <a:solidFill>
                  <a:srgbClr val="D73F09"/>
                </a:solidFill>
                <a:ea typeface="Verdana"/>
              </a:rPr>
              <a:t>Faculty &amp; Staff Affinity Groups</a:t>
            </a:r>
          </a:p>
          <a:p>
            <a:pPr marL="742950" lvl="1" indent="-285750"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en-US" dirty="0">
                <a:solidFill>
                  <a:srgbClr val="D73F09"/>
                </a:solidFill>
                <a:ea typeface="Verdana"/>
              </a:rPr>
              <a:t>Training</a:t>
            </a:r>
            <a:endParaRPr lang="en-US" dirty="0">
              <a:solidFill>
                <a:srgbClr val="D73F09"/>
              </a:solidFill>
              <a:latin typeface="Gill Sans"/>
              <a:ea typeface="Verdana"/>
            </a:endParaRPr>
          </a:p>
          <a:p>
            <a:pPr marL="457200" lvl="1" indent="0">
              <a:spcBef>
                <a:spcPts val="1200"/>
              </a:spcBef>
              <a:buSzPct val="100000"/>
              <a:buNone/>
            </a:pPr>
            <a:endParaRPr lang="en-US" sz="2200" dirty="0">
              <a:solidFill>
                <a:srgbClr val="000000"/>
              </a:solidFill>
              <a:latin typeface="Gill Sans"/>
            </a:endParaRPr>
          </a:p>
          <a:p>
            <a:pPr marL="457200" lvl="1" indent="0">
              <a:spcBef>
                <a:spcPts val="1200"/>
              </a:spcBef>
              <a:buNone/>
            </a:pPr>
            <a:r>
              <a:rPr lang="en-US" sz="2200" dirty="0">
                <a:solidFill>
                  <a:srgbClr val="000000"/>
                </a:solidFill>
                <a:ea typeface="Verdana"/>
              </a:rPr>
              <a:t>Available for consultation about these and more Work Life resources! </a:t>
            </a:r>
            <a:endParaRPr lang="en-US" sz="2200" dirty="0">
              <a:solidFill>
                <a:srgbClr val="000000"/>
              </a:solidFill>
            </a:endParaRPr>
          </a:p>
          <a:p>
            <a:pPr marL="457200" lvl="1" indent="0">
              <a:spcBef>
                <a:spcPts val="1200"/>
              </a:spcBef>
              <a:buNone/>
            </a:pPr>
            <a:r>
              <a:rPr lang="en-US" sz="2200" dirty="0">
                <a:solidFill>
                  <a:srgbClr val="000000"/>
                </a:solidFill>
                <a:ea typeface="Verdana"/>
              </a:rPr>
              <a:t>Can book directly through the Work Life Bookings </a:t>
            </a:r>
            <a:r>
              <a:rPr lang="en-US" sz="2200" dirty="0">
                <a:solidFill>
                  <a:srgbClr val="D73F09"/>
                </a:solidFill>
                <a:ea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endParaRPr lang="en-US" sz="2200" dirty="0">
              <a:solidFill>
                <a:srgbClr val="D73F09"/>
              </a:solidFill>
            </a:endParaRPr>
          </a:p>
          <a:p>
            <a:pPr marL="514350" lvl="1" indent="0">
              <a:spcBef>
                <a:spcPts val="1200"/>
              </a:spcBef>
              <a:buSzPct val="100000"/>
              <a:buNone/>
            </a:pPr>
            <a:endParaRPr lang="en-US" dirty="0">
              <a:solidFill>
                <a:srgbClr val="5F6368"/>
              </a:solidFill>
              <a:highlight>
                <a:srgbClr val="FFFFFF"/>
              </a:highlight>
            </a:endParaRPr>
          </a:p>
          <a:p>
            <a:pPr marL="285750" indent="-285750">
              <a:spcBef>
                <a:spcPts val="1200"/>
              </a:spcBef>
              <a:buSzPct val="100000"/>
              <a:buChar char="•"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7" name="Picture Placeholder 6" descr="Social network outline">
            <a:extLst>
              <a:ext uri="{FF2B5EF4-FFF2-40B4-BE49-F238E27FC236}">
                <a16:creationId xmlns:a16="http://schemas.microsoft.com/office/drawing/2014/main" id="{490D7FCD-A00A-1616-6C85-5C5DFB430CA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57" b="157"/>
          <a:stretch>
            <a:fillRect/>
          </a:stretch>
        </p:blipFill>
        <p:spPr>
          <a:xfrm>
            <a:off x="625077" y="650237"/>
            <a:ext cx="504121" cy="504122"/>
          </a:xfrm>
        </p:spPr>
      </p:pic>
    </p:spTree>
    <p:extLst>
      <p:ext uri="{BB962C8B-B14F-4D97-AF65-F5344CB8AC3E}">
        <p14:creationId xmlns:p14="http://schemas.microsoft.com/office/powerpoint/2010/main" val="382888415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Verdana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839</Words>
  <Application>Microsoft Office PowerPoint</Application>
  <PresentationFormat>Widescreen</PresentationFormat>
  <Paragraphs>100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Courier New</vt:lpstr>
      <vt:lpstr>Gill Sans</vt:lpstr>
      <vt:lpstr>Times</vt:lpstr>
      <vt:lpstr>Verdana</vt:lpstr>
      <vt:lpstr>1_Office Theme</vt:lpstr>
      <vt:lpstr>UHR/PAYROLL FORUM</vt:lpstr>
      <vt:lpstr>General Forum Information </vt:lpstr>
      <vt:lpstr>Agenda</vt:lpstr>
      <vt:lpstr>Announcements</vt:lpstr>
      <vt:lpstr>Minimum Wage update - Effective July 1, 2023</vt:lpstr>
      <vt:lpstr>Fiscal year end announcements and graduation terminations</vt:lpstr>
      <vt:lpstr>Student work hours pilot</vt:lpstr>
      <vt:lpstr>Overload process updates</vt:lpstr>
      <vt:lpstr>Work Life and Belonging</vt:lpstr>
      <vt:lpstr>Vehicle USE</vt:lpstr>
      <vt:lpstr>Questions?</vt:lpstr>
      <vt:lpstr>THANK YOU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HR/Payroll Forum</dc:title>
  <dc:creator>Ray, Bonny</dc:creator>
  <cp:lastModifiedBy>Kilgore, Megan</cp:lastModifiedBy>
  <cp:revision>2329</cp:revision>
  <dcterms:created xsi:type="dcterms:W3CDTF">2022-10-28T02:53:34Z</dcterms:created>
  <dcterms:modified xsi:type="dcterms:W3CDTF">2023-06-09T18:36:37Z</dcterms:modified>
</cp:coreProperties>
</file>