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5" r:id="rId3"/>
  </p:sldMasterIdLst>
  <p:notesMasterIdLst>
    <p:notesMasterId r:id="rId22"/>
  </p:notesMasterIdLst>
  <p:sldIdLst>
    <p:sldId id="266" r:id="rId4"/>
    <p:sldId id="842" r:id="rId5"/>
    <p:sldId id="267" r:id="rId6"/>
    <p:sldId id="2147482870" r:id="rId7"/>
    <p:sldId id="2147482871" r:id="rId8"/>
    <p:sldId id="2147482866" r:id="rId9"/>
    <p:sldId id="2147482867" r:id="rId10"/>
    <p:sldId id="2147482868" r:id="rId11"/>
    <p:sldId id="2147482869" r:id="rId12"/>
    <p:sldId id="848" r:id="rId13"/>
    <p:sldId id="856" r:id="rId14"/>
    <p:sldId id="858" r:id="rId15"/>
    <p:sldId id="864" r:id="rId16"/>
    <p:sldId id="863" r:id="rId17"/>
    <p:sldId id="853" r:id="rId18"/>
    <p:sldId id="867" r:id="rId19"/>
    <p:sldId id="841" r:id="rId20"/>
    <p:sldId id="316"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A73684-4E76-438D-8D98-6736059C096C}">
          <p14:sldIdLst>
            <p14:sldId id="266"/>
            <p14:sldId id="842"/>
            <p14:sldId id="267"/>
            <p14:sldId id="2147482870"/>
            <p14:sldId id="2147482871"/>
            <p14:sldId id="2147482866"/>
            <p14:sldId id="2147482867"/>
            <p14:sldId id="2147482868"/>
            <p14:sldId id="2147482869"/>
            <p14:sldId id="848"/>
            <p14:sldId id="856"/>
            <p14:sldId id="858"/>
            <p14:sldId id="864"/>
            <p14:sldId id="863"/>
            <p14:sldId id="853"/>
            <p14:sldId id="867"/>
            <p14:sldId id="841"/>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6A8498-23FD-7428-9E47-33DB70BA6D2B}" name="Larsen, Trudy" initials="LT" userId="S::larsentr@oregonstate.edu::fa501139-2f47-4b1e-a59a-9523a2a23c8a" providerId="AD"/>
  <p188:author id="{E0C07ECE-5D8C-A5F7-C0F3-4D04CC3BC77B}" name="Kilgore, Megan" initials="MK" userId="S::kilgorme@oregonstate.edu::34440d79-2c96-4b54-a201-36c51a271c52" providerId="AD"/>
  <p188:author id="{00B827F5-D4FD-A005-F490-EF500F5FFA09}" name="Ray, Bonny" initials="BR" userId="S::raybo@oregonstate.edu::a5a4789d-1322-4fff-bc28-0b687a7883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rslund, Rachel" initials="FR" lastIdx="4" clrIdx="0">
    <p:extLst>
      <p:ext uri="{19B8F6BF-5375-455C-9EA6-DF929625EA0E}">
        <p15:presenceInfo xmlns:p15="http://schemas.microsoft.com/office/powerpoint/2012/main" userId="S-1-5-21-828376571-1197701538-1844936127-3114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9B"/>
    <a:srgbClr val="D73F09"/>
    <a:srgbClr val="F29E66"/>
    <a:srgbClr val="6C1F04"/>
    <a:srgbClr val="A12F07"/>
    <a:srgbClr val="E8581E"/>
    <a:srgbClr val="4A773C"/>
    <a:srgbClr val="E8580A"/>
    <a:srgbClr val="E86C1E"/>
    <a:srgbClr val="E86F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B8BA7-6B2F-4DE6-ADCF-45998F9AA904}" v="206" dt="2025-12-12T17:07:03.279"/>
    <p1510:client id="{77FA7F53-E89D-4EC6-B2FB-31E097A17C29}" v="61" dt="2025-12-11T17:09:31.9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4660"/>
  </p:normalViewPr>
  <p:slideViewPr>
    <p:cSldViewPr snapToGrid="0">
      <p:cViewPr varScale="1">
        <p:scale>
          <a:sx n="105" d="100"/>
          <a:sy n="105" d="100"/>
        </p:scale>
        <p:origin x="516" y="9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R McDonald" userId="182ILz0QlAHOO9E1VxhYKH73KCoVr+BVrFwTcel+7F4=" providerId="None" clId="Web-{F6ACFDC1-6ED3-4459-922A-09012A4386B5}"/>
    <pc:docChg chg="addSld modSld modSection">
      <pc:chgData name="Brittany R McDonald" userId="182ILz0QlAHOO9E1VxhYKH73KCoVr+BVrFwTcel+7F4=" providerId="None" clId="Web-{F6ACFDC1-6ED3-4459-922A-09012A4386B5}" dt="2025-11-13T20:43:55.515" v="73" actId="20577"/>
      <pc:docMkLst>
        <pc:docMk/>
      </pc:docMkLst>
    </pc:docChg>
  </pc:docChgLst>
  <pc:docChgLst>
    <pc:chgData name="Melissa Stuart" userId="vg9IViT9949qmYqVcJ+hcKOER6k/ZgJjIo+ZSqjmLXk=" providerId="None" clId="Web-{A39D680D-2388-4B70-976D-31FE8C27C66D}"/>
    <pc:docChg chg="modSld">
      <pc:chgData name="Melissa Stuart" userId="vg9IViT9949qmYqVcJ+hcKOER6k/ZgJjIo+ZSqjmLXk=" providerId="None" clId="Web-{A39D680D-2388-4B70-976D-31FE8C27C66D}" dt="2025-11-14T15:45:03.486" v="37"/>
      <pc:docMkLst>
        <pc:docMk/>
      </pc:docMkLst>
    </pc:docChg>
  </pc:docChgLst>
  <pc:docChgLst>
    <pc:chgData name="Bonny Ray" userId="PSp7397cOgA9gTky2a/UgzzujYQibqGPzpR/QmEoxhg=" providerId="None" clId="Web-{181B8BA7-6B2F-4DE6-ADCF-45998F9AA904}"/>
    <pc:docChg chg="modSld">
      <pc:chgData name="Bonny Ray" userId="PSp7397cOgA9gTky2a/UgzzujYQibqGPzpR/QmEoxhg=" providerId="None" clId="Web-{181B8BA7-6B2F-4DE6-ADCF-45998F9AA904}" dt="2025-12-12T17:07:03.279" v="106" actId="20577"/>
      <pc:docMkLst>
        <pc:docMk/>
      </pc:docMkLst>
      <pc:sldChg chg="modSp">
        <pc:chgData name="Bonny Ray" userId="PSp7397cOgA9gTky2a/UgzzujYQibqGPzpR/QmEoxhg=" providerId="None" clId="Web-{181B8BA7-6B2F-4DE6-ADCF-45998F9AA904}" dt="2025-12-12T17:07:03.279" v="106" actId="20577"/>
        <pc:sldMkLst>
          <pc:docMk/>
          <pc:sldMk cId="1495283968" sldId="2147482866"/>
        </pc:sldMkLst>
        <pc:spChg chg="mod">
          <ac:chgData name="Bonny Ray" userId="PSp7397cOgA9gTky2a/UgzzujYQibqGPzpR/QmEoxhg=" providerId="None" clId="Web-{181B8BA7-6B2F-4DE6-ADCF-45998F9AA904}" dt="2025-12-12T17:07:03.279" v="106" actId="20577"/>
          <ac:spMkLst>
            <pc:docMk/>
            <pc:sldMk cId="1495283968" sldId="2147482866"/>
            <ac:spMk id="3" creationId="{408CB4CA-DA63-F9B7-B3CB-D83BE11290BE}"/>
          </ac:spMkLst>
        </pc:spChg>
      </pc:sldChg>
    </pc:docChg>
  </pc:docChgLst>
  <pc:docChgLst>
    <pc:chgData name="Christina Schaaf" userId="43x+tH3yAH2czGWYcIS4/sr4PEnLz3tek7uPcgYlI8E=" providerId="None" clId="Web-{B04ECDCB-22A3-4518-9FCC-F0F650DC177C}"/>
    <pc:docChg chg="addSld modSld sldOrd modSection">
      <pc:chgData name="Christina Schaaf" userId="43x+tH3yAH2czGWYcIS4/sr4PEnLz3tek7uPcgYlI8E=" providerId="None" clId="Web-{B04ECDCB-22A3-4518-9FCC-F0F650DC177C}" dt="2025-11-13T21:15:17.423" v="309" actId="20577"/>
      <pc:docMkLst>
        <pc:docMk/>
      </pc:docMkLst>
      <pc:sldChg chg="modSp">
        <pc:chgData name="Christina Schaaf" userId="43x+tH3yAH2czGWYcIS4/sr4PEnLz3tek7uPcgYlI8E=" providerId="None" clId="Web-{B04ECDCB-22A3-4518-9FCC-F0F650DC177C}" dt="2025-11-13T20:28:53.718" v="3" actId="20577"/>
        <pc:sldMkLst>
          <pc:docMk/>
          <pc:sldMk cId="4231928049" sldId="267"/>
        </pc:sldMkLst>
        <pc:spChg chg="mod">
          <ac:chgData name="Christina Schaaf" userId="43x+tH3yAH2czGWYcIS4/sr4PEnLz3tek7uPcgYlI8E=" providerId="None" clId="Web-{B04ECDCB-22A3-4518-9FCC-F0F650DC177C}" dt="2025-11-13T20:28:53.718" v="3" actId="20577"/>
          <ac:spMkLst>
            <pc:docMk/>
            <pc:sldMk cId="4231928049" sldId="267"/>
            <ac:spMk id="4" creationId="{13923E9E-B63C-E87E-A001-0A00AA0D2A77}"/>
          </ac:spMkLst>
        </pc:spChg>
      </pc:sldChg>
    </pc:docChg>
  </pc:docChgLst>
  <pc:docChgLst>
    <pc:chgData name="Tammy Hubert" userId="ROweqrksf/LRILVGKmx8xXO2L5e/mi1ZVwlotsbCTJw=" providerId="None" clId="Web-{1D55F739-9FBD-4299-8BE8-842EF031F73A}"/>
    <pc:docChg chg="modSld">
      <pc:chgData name="Tammy Hubert" userId="ROweqrksf/LRILVGKmx8xXO2L5e/mi1ZVwlotsbCTJw=" providerId="None" clId="Web-{1D55F739-9FBD-4299-8BE8-842EF031F73A}" dt="2025-11-13T19:06:03.391" v="77" actId="20577"/>
      <pc:docMkLst>
        <pc:docMk/>
      </pc:docMkLst>
    </pc:docChg>
  </pc:docChgLst>
  <pc:docChgLst>
    <pc:chgData name="Eric Schueffner" userId="YjkD/eavdwGTfw4ohinkXn8ydSMylogPqeXHIA+zbhU=" providerId="None" clId="Web-{5AD11DCA-D2D7-4B4A-8ECF-3BFB27F72F25}"/>
    <pc:docChg chg="modSld">
      <pc:chgData name="Eric Schueffner" userId="YjkD/eavdwGTfw4ohinkXn8ydSMylogPqeXHIA+zbhU=" providerId="None" clId="Web-{5AD11DCA-D2D7-4B4A-8ECF-3BFB27F72F25}" dt="2025-11-14T02:14:12.600" v="12" actId="20577"/>
      <pc:docMkLst>
        <pc:docMk/>
      </pc:docMkLst>
    </pc:docChg>
  </pc:docChgLst>
  <pc:docChgLst>
    <pc:chgData name="Eric Schueffner" userId="YjkD/eavdwGTfw4ohinkXn8ydSMylogPqeXHIA+zbhU=" providerId="None" clId="Web-{98D4C225-84BA-426D-90F2-8039945EC35D}"/>
    <pc:docChg chg="addSld modSld sldOrd modSection">
      <pc:chgData name="Eric Schueffner" userId="YjkD/eavdwGTfw4ohinkXn8ydSMylogPqeXHIA+zbhU=" providerId="None" clId="Web-{98D4C225-84BA-426D-90F2-8039945EC35D}" dt="2025-11-13T15:24:56.257" v="757" actId="20577"/>
      <pc:docMkLst>
        <pc:docMk/>
      </pc:docMkLst>
    </pc:docChg>
  </pc:docChgLst>
  <pc:docChgLst>
    <pc:chgData name="Tammy Hubert" userId="ROweqrksf/LRILVGKmx8xXO2L5e/mi1ZVwlotsbCTJw=" providerId="None" clId="Web-{77FA7F53-E89D-4EC6-B2FB-31E097A17C29}"/>
    <pc:docChg chg="addSld delSld modSld modSection">
      <pc:chgData name="Tammy Hubert" userId="ROweqrksf/LRILVGKmx8xXO2L5e/mi1ZVwlotsbCTJw=" providerId="None" clId="Web-{77FA7F53-E89D-4EC6-B2FB-31E097A17C29}" dt="2025-12-11T17:09:31.919" v="58" actId="20577"/>
      <pc:docMkLst>
        <pc:docMk/>
      </pc:docMkLst>
      <pc:sldChg chg="add">
        <pc:chgData name="Tammy Hubert" userId="ROweqrksf/LRILVGKmx8xXO2L5e/mi1ZVwlotsbCTJw=" providerId="None" clId="Web-{77FA7F53-E89D-4EC6-B2FB-31E097A17C29}" dt="2025-12-11T16:45:08.918" v="46"/>
        <pc:sldMkLst>
          <pc:docMk/>
          <pc:sldMk cId="2637483670" sldId="848"/>
        </pc:sldMkLst>
      </pc:sldChg>
      <pc:sldChg chg="add">
        <pc:chgData name="Tammy Hubert" userId="ROweqrksf/LRILVGKmx8xXO2L5e/mi1ZVwlotsbCTJw=" providerId="None" clId="Web-{77FA7F53-E89D-4EC6-B2FB-31E097A17C29}" dt="2025-12-11T16:47:23.497" v="52"/>
        <pc:sldMkLst>
          <pc:docMk/>
          <pc:sldMk cId="2134740750" sldId="853"/>
        </pc:sldMkLst>
      </pc:sldChg>
      <pc:sldChg chg="add">
        <pc:chgData name="Tammy Hubert" userId="ROweqrksf/LRILVGKmx8xXO2L5e/mi1ZVwlotsbCTJw=" providerId="None" clId="Web-{77FA7F53-E89D-4EC6-B2FB-31E097A17C29}" dt="2025-12-11T16:45:56.247" v="48"/>
        <pc:sldMkLst>
          <pc:docMk/>
          <pc:sldMk cId="2148240553" sldId="856"/>
        </pc:sldMkLst>
      </pc:sldChg>
      <pc:sldChg chg="add">
        <pc:chgData name="Tammy Hubert" userId="ROweqrksf/LRILVGKmx8xXO2L5e/mi1ZVwlotsbCTJw=" providerId="None" clId="Web-{77FA7F53-E89D-4EC6-B2FB-31E097A17C29}" dt="2025-12-11T16:46:34.137" v="49"/>
        <pc:sldMkLst>
          <pc:docMk/>
          <pc:sldMk cId="2414614993" sldId="858"/>
        </pc:sldMkLst>
      </pc:sldChg>
      <pc:sldChg chg="add">
        <pc:chgData name="Tammy Hubert" userId="ROweqrksf/LRILVGKmx8xXO2L5e/mi1ZVwlotsbCTJw=" providerId="None" clId="Web-{77FA7F53-E89D-4EC6-B2FB-31E097A17C29}" dt="2025-12-11T16:47:10.637" v="51"/>
        <pc:sldMkLst>
          <pc:docMk/>
          <pc:sldMk cId="1786391523" sldId="863"/>
        </pc:sldMkLst>
      </pc:sldChg>
      <pc:sldChg chg="add">
        <pc:chgData name="Tammy Hubert" userId="ROweqrksf/LRILVGKmx8xXO2L5e/mi1ZVwlotsbCTJw=" providerId="None" clId="Web-{77FA7F53-E89D-4EC6-B2FB-31E097A17C29}" dt="2025-12-11T16:46:57.168" v="50"/>
        <pc:sldMkLst>
          <pc:docMk/>
          <pc:sldMk cId="1479443417" sldId="864"/>
        </pc:sldMkLst>
      </pc:sldChg>
      <pc:sldChg chg="modSp add">
        <pc:chgData name="Tammy Hubert" userId="ROweqrksf/LRILVGKmx8xXO2L5e/mi1ZVwlotsbCTJw=" providerId="None" clId="Web-{77FA7F53-E89D-4EC6-B2FB-31E097A17C29}" dt="2025-12-11T17:09:31.919" v="58" actId="20577"/>
        <pc:sldMkLst>
          <pc:docMk/>
          <pc:sldMk cId="2970864221" sldId="867"/>
        </pc:sldMkLst>
        <pc:spChg chg="mod">
          <ac:chgData name="Tammy Hubert" userId="ROweqrksf/LRILVGKmx8xXO2L5e/mi1ZVwlotsbCTJw=" providerId="None" clId="Web-{77FA7F53-E89D-4EC6-B2FB-31E097A17C29}" dt="2025-12-11T17:09:31.919" v="58" actId="20577"/>
          <ac:spMkLst>
            <pc:docMk/>
            <pc:sldMk cId="2970864221" sldId="867"/>
            <ac:spMk id="4" creationId="{13923E9E-B63C-E87E-A001-0A00AA0D2A77}"/>
          </ac:spMkLst>
        </pc:spChg>
      </pc:sldChg>
      <pc:sldChg chg="addSp delSp modSp del">
        <pc:chgData name="Tammy Hubert" userId="ROweqrksf/LRILVGKmx8xXO2L5e/mi1ZVwlotsbCTJw=" providerId="None" clId="Web-{77FA7F53-E89D-4EC6-B2FB-31E097A17C29}" dt="2025-12-11T16:45:34.684" v="47"/>
        <pc:sldMkLst>
          <pc:docMk/>
          <pc:sldMk cId="1901342974" sldId="2147482870"/>
        </pc:sldMkLst>
        <pc:spChg chg="del mod">
          <ac:chgData name="Tammy Hubert" userId="ROweqrksf/LRILVGKmx8xXO2L5e/mi1ZVwlotsbCTJw=" providerId="None" clId="Web-{77FA7F53-E89D-4EC6-B2FB-31E097A17C29}" dt="2025-12-11T16:39:58.715" v="25"/>
          <ac:spMkLst>
            <pc:docMk/>
            <pc:sldMk cId="1901342974" sldId="2147482870"/>
            <ac:spMk id="4" creationId="{E61112E4-A209-C377-53C9-B01E4CF2DED5}"/>
          </ac:spMkLst>
        </pc:spChg>
        <pc:spChg chg="del">
          <ac:chgData name="Tammy Hubert" userId="ROweqrksf/LRILVGKmx8xXO2L5e/mi1ZVwlotsbCTJw=" providerId="None" clId="Web-{77FA7F53-E89D-4EC6-B2FB-31E097A17C29}" dt="2025-12-11T16:35:51.668" v="0"/>
          <ac:spMkLst>
            <pc:docMk/>
            <pc:sldMk cId="1901342974" sldId="2147482870"/>
            <ac:spMk id="5" creationId="{931B7BE4-F7A7-D8EB-CB30-01222D96B276}"/>
          </ac:spMkLst>
        </pc:spChg>
        <pc:picChg chg="add mod ord">
          <ac:chgData name="Tammy Hubert" userId="ROweqrksf/LRILVGKmx8xXO2L5e/mi1ZVwlotsbCTJw=" providerId="None" clId="Web-{77FA7F53-E89D-4EC6-B2FB-31E097A17C29}" dt="2025-12-11T16:35:51.668" v="0"/>
          <ac:picMkLst>
            <pc:docMk/>
            <pc:sldMk cId="1901342974" sldId="2147482870"/>
            <ac:picMk id="3" creationId="{62B48F92-AD30-0755-119D-A2047C730123}"/>
          </ac:picMkLst>
        </pc:picChg>
        <pc:picChg chg="add del mod modCrop">
          <ac:chgData name="Tammy Hubert" userId="ROweqrksf/LRILVGKmx8xXO2L5e/mi1ZVwlotsbCTJw=" providerId="None" clId="Web-{77FA7F53-E89D-4EC6-B2FB-31E097A17C29}" dt="2025-12-11T16:36:16.277" v="10"/>
          <ac:picMkLst>
            <pc:docMk/>
            <pc:sldMk cId="1901342974" sldId="2147482870"/>
            <ac:picMk id="6" creationId="{2799F952-7623-0081-3092-D7FA8C40B95C}"/>
          </ac:picMkLst>
        </pc:picChg>
        <pc:picChg chg="add mod">
          <ac:chgData name="Tammy Hubert" userId="ROweqrksf/LRILVGKmx8xXO2L5e/mi1ZVwlotsbCTJw=" providerId="None" clId="Web-{77FA7F53-E89D-4EC6-B2FB-31E097A17C29}" dt="2025-12-11T16:40:54.246" v="37" actId="1076"/>
          <ac:picMkLst>
            <pc:docMk/>
            <pc:sldMk cId="1901342974" sldId="2147482870"/>
            <ac:picMk id="7" creationId="{3D10A248-FFF2-63C6-C3A5-D076DBF94113}"/>
          </ac:picMkLst>
        </pc:picChg>
        <pc:picChg chg="add mod modCrop">
          <ac:chgData name="Tammy Hubert" userId="ROweqrksf/LRILVGKmx8xXO2L5e/mi1ZVwlotsbCTJw=" providerId="None" clId="Web-{77FA7F53-E89D-4EC6-B2FB-31E097A17C29}" dt="2025-12-11T16:42:29.809" v="44"/>
          <ac:picMkLst>
            <pc:docMk/>
            <pc:sldMk cId="1901342974" sldId="2147482870"/>
            <ac:picMk id="8" creationId="{C1458160-C2B7-C5D8-EF98-DF40CE2A6A08}"/>
          </ac:picMkLst>
        </pc:picChg>
      </pc:sldChg>
      <pc:sldChg chg="del">
        <pc:chgData name="Tammy Hubert" userId="ROweqrksf/LRILVGKmx8xXO2L5e/mi1ZVwlotsbCTJw=" providerId="None" clId="Web-{77FA7F53-E89D-4EC6-B2FB-31E097A17C29}" dt="2025-12-11T16:48:08.465" v="55"/>
        <pc:sldMkLst>
          <pc:docMk/>
          <pc:sldMk cId="1691120595" sldId="2147482871"/>
        </pc:sldMkLst>
      </pc:sldChg>
      <pc:sldChg chg="del">
        <pc:chgData name="Tammy Hubert" userId="ROweqrksf/LRILVGKmx8xXO2L5e/mi1ZVwlotsbCTJw=" providerId="None" clId="Web-{77FA7F53-E89D-4EC6-B2FB-31E097A17C29}" dt="2025-12-11T16:48:11.325" v="56"/>
        <pc:sldMkLst>
          <pc:docMk/>
          <pc:sldMk cId="1719105501" sldId="2147482872"/>
        </pc:sldMkLst>
      </pc:sldChg>
      <pc:sldChg chg="new del">
        <pc:chgData name="Tammy Hubert" userId="ROweqrksf/LRILVGKmx8xXO2L5e/mi1ZVwlotsbCTJw=" providerId="None" clId="Web-{77FA7F53-E89D-4EC6-B2FB-31E097A17C29}" dt="2025-12-11T16:48:05.997" v="54"/>
        <pc:sldMkLst>
          <pc:docMk/>
          <pc:sldMk cId="2336986893" sldId="2147482873"/>
        </pc:sldMkLst>
      </pc:sldChg>
    </pc:docChg>
  </pc:docChgLst>
  <pc:docChgLst>
    <pc:chgData name="Tammy Hubert" userId="ROweqrksf/LRILVGKmx8xXO2L5e/mi1ZVwlotsbCTJw=" providerId="None" clId="Web-{27D2F6C0-F7C8-46B8-8453-2FCA50A6162B}"/>
    <pc:docChg chg="modSld">
      <pc:chgData name="Tammy Hubert" userId="ROweqrksf/LRILVGKmx8xXO2L5e/mi1ZVwlotsbCTJw=" providerId="None" clId="Web-{27D2F6C0-F7C8-46B8-8453-2FCA50A6162B}" dt="2025-11-12T20:35:47.542" v="23" actId="20577"/>
      <pc:docMkLst>
        <pc:docMk/>
      </pc:docMkLst>
    </pc:docChg>
  </pc:docChgLst>
  <pc:docChgLst>
    <pc:chgData name="Carolyn Warfield" userId="JTchaNGoBtbE8ESAnoDCJNlEFSeoox1wP0G5P3dMPIc=" providerId="None" clId="Web-{B9BFC2B4-6419-4F6A-8C18-B9341B62D0CA}"/>
    <pc:docChg chg="modSld">
      <pc:chgData name="Carolyn Warfield" userId="JTchaNGoBtbE8ESAnoDCJNlEFSeoox1wP0G5P3dMPIc=" providerId="None" clId="Web-{B9BFC2B4-6419-4F6A-8C18-B9341B62D0CA}" dt="2025-11-14T18:44:17.254" v="6" actId="20577"/>
      <pc:docMkLst>
        <pc:docMk/>
      </pc:docMkLst>
    </pc:docChg>
  </pc:docChgLst>
  <pc:docChgLst>
    <pc:chgData name="Melissa Stuart" userId="vg9IViT9949qmYqVcJ+hcKOER6k/ZgJjIo+ZSqjmLXk=" providerId="None" clId="Web-{A816868D-A203-42AB-B3C2-19EC282B7648}"/>
    <pc:docChg chg="modSld">
      <pc:chgData name="Melissa Stuart" userId="vg9IViT9949qmYqVcJ+hcKOER6k/ZgJjIo+ZSqjmLXk=" providerId="None" clId="Web-{A816868D-A203-42AB-B3C2-19EC282B7648}" dt="2025-12-02T23:13:13.620" v="111" actId="20577"/>
      <pc:docMkLst>
        <pc:docMk/>
      </pc:docMkLst>
      <pc:sldChg chg="modSp">
        <pc:chgData name="Melissa Stuart" userId="vg9IViT9949qmYqVcJ+hcKOER6k/ZgJjIo+ZSqjmLXk=" providerId="None" clId="Web-{A816868D-A203-42AB-B3C2-19EC282B7648}" dt="2025-12-02T23:13:13.620" v="111" actId="20577"/>
        <pc:sldMkLst>
          <pc:docMk/>
          <pc:sldMk cId="4271084014" sldId="2147482868"/>
        </pc:sldMkLst>
        <pc:spChg chg="mod">
          <ac:chgData name="Melissa Stuart" userId="vg9IViT9949qmYqVcJ+hcKOER6k/ZgJjIo+ZSqjmLXk=" providerId="None" clId="Web-{A816868D-A203-42AB-B3C2-19EC282B7648}" dt="2025-12-02T23:04:05.977" v="44" actId="20577"/>
          <ac:spMkLst>
            <pc:docMk/>
            <pc:sldMk cId="4271084014" sldId="2147482868"/>
            <ac:spMk id="2" creationId="{EFD19DA4-1775-B8B8-E5FC-FCA6406C418B}"/>
          </ac:spMkLst>
        </pc:spChg>
        <pc:spChg chg="mod">
          <ac:chgData name="Melissa Stuart" userId="vg9IViT9949qmYqVcJ+hcKOER6k/ZgJjIo+ZSqjmLXk=" providerId="None" clId="Web-{A816868D-A203-42AB-B3C2-19EC282B7648}" dt="2025-12-02T23:13:13.620" v="111" actId="20577"/>
          <ac:spMkLst>
            <pc:docMk/>
            <pc:sldMk cId="4271084014" sldId="2147482868"/>
            <ac:spMk id="4" creationId="{53E92239-ACEA-5557-C1D2-0518333218AC}"/>
          </ac:spMkLst>
        </pc:spChg>
      </pc:sldChg>
      <pc:sldChg chg="modSp">
        <pc:chgData name="Melissa Stuart" userId="vg9IViT9949qmYqVcJ+hcKOER6k/ZgJjIo+ZSqjmLXk=" providerId="None" clId="Web-{A816868D-A203-42AB-B3C2-19EC282B7648}" dt="2025-12-02T23:11:55.417" v="85" actId="20577"/>
        <pc:sldMkLst>
          <pc:docMk/>
          <pc:sldMk cId="3797221711" sldId="2147482869"/>
        </pc:sldMkLst>
        <pc:spChg chg="mod">
          <ac:chgData name="Melissa Stuart" userId="vg9IViT9949qmYqVcJ+hcKOER6k/ZgJjIo+ZSqjmLXk=" providerId="None" clId="Web-{A816868D-A203-42AB-B3C2-19EC282B7648}" dt="2025-12-02T23:11:55.417" v="85" actId="20577"/>
          <ac:spMkLst>
            <pc:docMk/>
            <pc:sldMk cId="3797221711" sldId="2147482869"/>
            <ac:spMk id="2" creationId="{F6B98C84-FFA9-6C98-24F8-BCD162AF1837}"/>
          </ac:spMkLst>
        </pc:spChg>
        <pc:spChg chg="mod">
          <ac:chgData name="Melissa Stuart" userId="vg9IViT9949qmYqVcJ+hcKOER6k/ZgJjIo+ZSqjmLXk=" providerId="None" clId="Web-{A816868D-A203-42AB-B3C2-19EC282B7648}" dt="2025-12-02T23:11:48.729" v="76" actId="20577"/>
          <ac:spMkLst>
            <pc:docMk/>
            <pc:sldMk cId="3797221711" sldId="2147482869"/>
            <ac:spMk id="4" creationId="{B032CCC6-4B4B-B162-FAE7-8AF5DBB68E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32E3BBE8-A10C-4244-AB6F-2724409C81ED}" type="datetimeFigureOut">
              <a:rPr lang="en-US" smtClean="0"/>
              <a:t>12/12/2025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2D7F85-C600-4E05-B9C3-8A2577CE8113}" type="slidenum">
              <a:rPr lang="en-US" smtClean="0"/>
              <a:t>‹#›</a:t>
            </a:fld>
            <a:endParaRPr lang="en-US"/>
          </a:p>
        </p:txBody>
      </p:sp>
    </p:spTree>
    <p:extLst>
      <p:ext uri="{BB962C8B-B14F-4D97-AF65-F5344CB8AC3E}">
        <p14:creationId xmlns:p14="http://schemas.microsoft.com/office/powerpoint/2010/main" val="278017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a:t>
            </a:fld>
            <a:endParaRPr lang="en-US"/>
          </a:p>
        </p:txBody>
      </p:sp>
    </p:spTree>
    <p:extLst>
      <p:ext uri="{BB962C8B-B14F-4D97-AF65-F5344CB8AC3E}">
        <p14:creationId xmlns:p14="http://schemas.microsoft.com/office/powerpoint/2010/main" val="197488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10</a:t>
            </a:fld>
            <a:endParaRPr lang="en-US"/>
          </a:p>
        </p:txBody>
      </p:sp>
    </p:spTree>
    <p:extLst>
      <p:ext uri="{BB962C8B-B14F-4D97-AF65-F5344CB8AC3E}">
        <p14:creationId xmlns:p14="http://schemas.microsoft.com/office/powerpoint/2010/main" val="22686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11</a:t>
            </a:fld>
            <a:endParaRPr lang="en-US"/>
          </a:p>
        </p:txBody>
      </p:sp>
    </p:spTree>
    <p:extLst>
      <p:ext uri="{BB962C8B-B14F-4D97-AF65-F5344CB8AC3E}">
        <p14:creationId xmlns:p14="http://schemas.microsoft.com/office/powerpoint/2010/main" val="2876959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12</a:t>
            </a:fld>
            <a:endParaRPr lang="en-US"/>
          </a:p>
        </p:txBody>
      </p:sp>
    </p:spTree>
    <p:extLst>
      <p:ext uri="{BB962C8B-B14F-4D97-AF65-F5344CB8AC3E}">
        <p14:creationId xmlns:p14="http://schemas.microsoft.com/office/powerpoint/2010/main" val="1580865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2D7F85-C600-4E05-B9C3-8A2577CE8113}" type="slidenum">
              <a:rPr lang="en-US" smtClean="0"/>
              <a:t>13</a:t>
            </a:fld>
            <a:endParaRPr lang="en-US"/>
          </a:p>
        </p:txBody>
      </p:sp>
    </p:spTree>
    <p:extLst>
      <p:ext uri="{BB962C8B-B14F-4D97-AF65-F5344CB8AC3E}">
        <p14:creationId xmlns:p14="http://schemas.microsoft.com/office/powerpoint/2010/main" val="3003378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14</a:t>
            </a:fld>
            <a:endParaRPr lang="en-US"/>
          </a:p>
        </p:txBody>
      </p:sp>
    </p:spTree>
    <p:extLst>
      <p:ext uri="{BB962C8B-B14F-4D97-AF65-F5344CB8AC3E}">
        <p14:creationId xmlns:p14="http://schemas.microsoft.com/office/powerpoint/2010/main" val="32129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15</a:t>
            </a:fld>
            <a:endParaRPr lang="en-US"/>
          </a:p>
        </p:txBody>
      </p:sp>
    </p:spTree>
    <p:extLst>
      <p:ext uri="{BB962C8B-B14F-4D97-AF65-F5344CB8AC3E}">
        <p14:creationId xmlns:p14="http://schemas.microsoft.com/office/powerpoint/2010/main" val="3405691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16</a:t>
            </a:fld>
            <a:endParaRPr lang="en-US"/>
          </a:p>
        </p:txBody>
      </p:sp>
    </p:spTree>
    <p:extLst>
      <p:ext uri="{BB962C8B-B14F-4D97-AF65-F5344CB8AC3E}">
        <p14:creationId xmlns:p14="http://schemas.microsoft.com/office/powerpoint/2010/main" val="3749206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17</a:t>
            </a:fld>
            <a:endParaRPr lang="en-US"/>
          </a:p>
        </p:txBody>
      </p:sp>
    </p:spTree>
    <p:extLst>
      <p:ext uri="{BB962C8B-B14F-4D97-AF65-F5344CB8AC3E}">
        <p14:creationId xmlns:p14="http://schemas.microsoft.com/office/powerpoint/2010/main" val="517118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18</a:t>
            </a:fld>
            <a:endParaRPr lang="en-US"/>
          </a:p>
        </p:txBody>
      </p:sp>
    </p:spTree>
    <p:extLst>
      <p:ext uri="{BB962C8B-B14F-4D97-AF65-F5344CB8AC3E}">
        <p14:creationId xmlns:p14="http://schemas.microsoft.com/office/powerpoint/2010/main" val="142761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D7F85-C600-4E05-B9C3-8A2577CE8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44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3</a:t>
            </a:fld>
            <a:endParaRPr lang="en-US"/>
          </a:p>
        </p:txBody>
      </p:sp>
    </p:spTree>
    <p:extLst>
      <p:ext uri="{BB962C8B-B14F-4D97-AF65-F5344CB8AC3E}">
        <p14:creationId xmlns:p14="http://schemas.microsoft.com/office/powerpoint/2010/main" val="160803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69294-7E98-4ECA-20E6-DEB9645BF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FBB71-11B4-6E9E-4CB5-C6DA30D14BDB}"/>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7A5A312-214C-67EB-7A34-371C791C48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163375-9334-61AD-2A56-D6D07E630D6B}"/>
              </a:ext>
            </a:extLst>
          </p:cNvPr>
          <p:cNvSpPr>
            <a:spLocks noGrp="1"/>
          </p:cNvSpPr>
          <p:nvPr>
            <p:ph type="sldNum" sz="quarter" idx="5"/>
          </p:nvPr>
        </p:nvSpPr>
        <p:spPr/>
        <p:txBody>
          <a:bodyPr/>
          <a:lstStyle/>
          <a:p>
            <a:fld id="{972D7F85-C600-4E05-B9C3-8A2577CE8113}" type="slidenum">
              <a:rPr lang="en-US" smtClean="0"/>
              <a:t>4</a:t>
            </a:fld>
            <a:endParaRPr lang="en-US"/>
          </a:p>
        </p:txBody>
      </p:sp>
    </p:spTree>
    <p:extLst>
      <p:ext uri="{BB962C8B-B14F-4D97-AF65-F5344CB8AC3E}">
        <p14:creationId xmlns:p14="http://schemas.microsoft.com/office/powerpoint/2010/main" val="4024679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24EB7-63C8-2DB1-D915-F908CEE5E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FF92B-B0E0-6D97-3F34-20B7FBF29A8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BC23342-AD20-4592-D8E5-32395E51CB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AD7203-BAA6-D95F-BB9A-D87054BB118F}"/>
              </a:ext>
            </a:extLst>
          </p:cNvPr>
          <p:cNvSpPr>
            <a:spLocks noGrp="1"/>
          </p:cNvSpPr>
          <p:nvPr>
            <p:ph type="sldNum" sz="quarter" idx="5"/>
          </p:nvPr>
        </p:nvSpPr>
        <p:spPr/>
        <p:txBody>
          <a:bodyPr/>
          <a:lstStyle/>
          <a:p>
            <a:fld id="{972D7F85-C600-4E05-B9C3-8A2577CE8113}" type="slidenum">
              <a:rPr lang="en-US" smtClean="0"/>
              <a:t>5</a:t>
            </a:fld>
            <a:endParaRPr lang="en-US"/>
          </a:p>
        </p:txBody>
      </p:sp>
    </p:spTree>
    <p:extLst>
      <p:ext uri="{BB962C8B-B14F-4D97-AF65-F5344CB8AC3E}">
        <p14:creationId xmlns:p14="http://schemas.microsoft.com/office/powerpoint/2010/main" val="620544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CCB3C-A7C7-5B7B-5D92-073BBC70F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6504B-4ED2-7550-6B6A-667EE4DAE3F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CE7BADA-AAC7-88C4-7845-8C3A0360A3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F47B6F-1C26-D92B-3B83-DDE943EC8611}"/>
              </a:ext>
            </a:extLst>
          </p:cNvPr>
          <p:cNvSpPr>
            <a:spLocks noGrp="1"/>
          </p:cNvSpPr>
          <p:nvPr>
            <p:ph type="sldNum" sz="quarter" idx="5"/>
          </p:nvPr>
        </p:nvSpPr>
        <p:spPr/>
        <p:txBody>
          <a:bodyPr/>
          <a:lstStyle/>
          <a:p>
            <a:fld id="{972D7F85-C600-4E05-B9C3-8A2577CE8113}" type="slidenum">
              <a:rPr lang="en-US" smtClean="0"/>
              <a:t>6</a:t>
            </a:fld>
            <a:endParaRPr lang="en-US"/>
          </a:p>
        </p:txBody>
      </p:sp>
    </p:spTree>
    <p:extLst>
      <p:ext uri="{BB962C8B-B14F-4D97-AF65-F5344CB8AC3E}">
        <p14:creationId xmlns:p14="http://schemas.microsoft.com/office/powerpoint/2010/main" val="340032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969B3-7077-6ECB-D3F1-1CEF3A8B4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66C1F-7B5D-3817-024A-91760BD864A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2C858A95-D98F-6CC8-E838-9A0231C7F8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F661A7-14E0-FA7D-749B-0509EC641CE5}"/>
              </a:ext>
            </a:extLst>
          </p:cNvPr>
          <p:cNvSpPr>
            <a:spLocks noGrp="1"/>
          </p:cNvSpPr>
          <p:nvPr>
            <p:ph type="sldNum" sz="quarter" idx="5"/>
          </p:nvPr>
        </p:nvSpPr>
        <p:spPr/>
        <p:txBody>
          <a:bodyPr/>
          <a:lstStyle/>
          <a:p>
            <a:fld id="{972D7F85-C600-4E05-B9C3-8A2577CE8113}" type="slidenum">
              <a:rPr lang="en-US" smtClean="0"/>
              <a:t>7</a:t>
            </a:fld>
            <a:endParaRPr lang="en-US"/>
          </a:p>
        </p:txBody>
      </p:sp>
    </p:spTree>
    <p:extLst>
      <p:ext uri="{BB962C8B-B14F-4D97-AF65-F5344CB8AC3E}">
        <p14:creationId xmlns:p14="http://schemas.microsoft.com/office/powerpoint/2010/main" val="893528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C4B3F-26B3-3238-BD76-249FC6B09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D7F97-D251-60F5-8641-CB4ED952D65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71AE9C02-7CF2-82B6-99FB-3A939E1993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532C72-6502-CDC2-03F4-D4DC18508494}"/>
              </a:ext>
            </a:extLst>
          </p:cNvPr>
          <p:cNvSpPr>
            <a:spLocks noGrp="1"/>
          </p:cNvSpPr>
          <p:nvPr>
            <p:ph type="sldNum" sz="quarter" idx="5"/>
          </p:nvPr>
        </p:nvSpPr>
        <p:spPr/>
        <p:txBody>
          <a:bodyPr/>
          <a:lstStyle/>
          <a:p>
            <a:fld id="{972D7F85-C600-4E05-B9C3-8A2577CE8113}" type="slidenum">
              <a:rPr lang="en-US" smtClean="0"/>
              <a:t>8</a:t>
            </a:fld>
            <a:endParaRPr lang="en-US"/>
          </a:p>
        </p:txBody>
      </p:sp>
    </p:spTree>
    <p:extLst>
      <p:ext uri="{BB962C8B-B14F-4D97-AF65-F5344CB8AC3E}">
        <p14:creationId xmlns:p14="http://schemas.microsoft.com/office/powerpoint/2010/main" val="3087246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C6DF-3160-24C7-3ACC-2F57E524B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85149-5A62-BB2C-A618-0BC24D739D3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246805D-C8FC-6631-A191-DC41CB53A3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8CBBCB-8289-1AB0-0A34-3CAB92AFB833}"/>
              </a:ext>
            </a:extLst>
          </p:cNvPr>
          <p:cNvSpPr>
            <a:spLocks noGrp="1"/>
          </p:cNvSpPr>
          <p:nvPr>
            <p:ph type="sldNum" sz="quarter" idx="5"/>
          </p:nvPr>
        </p:nvSpPr>
        <p:spPr/>
        <p:txBody>
          <a:bodyPr/>
          <a:lstStyle/>
          <a:p>
            <a:fld id="{972D7F85-C600-4E05-B9C3-8A2577CE8113}" type="slidenum">
              <a:rPr lang="en-US" smtClean="0"/>
              <a:t>9</a:t>
            </a:fld>
            <a:endParaRPr lang="en-US"/>
          </a:p>
        </p:txBody>
      </p:sp>
    </p:spTree>
    <p:extLst>
      <p:ext uri="{BB962C8B-B14F-4D97-AF65-F5344CB8AC3E}">
        <p14:creationId xmlns:p14="http://schemas.microsoft.com/office/powerpoint/2010/main" val="2263911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8.emf"/><Relationship Id="rId4" Type="http://schemas.openxmlformats.org/officeDocument/2006/relationships/oleObject" Target="../embeddings/oleObject1.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3"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5"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descr="Oregon State University"/>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1" y="4741560"/>
            <a:ext cx="1165484" cy="1216633"/>
          </a:xfrm>
          <a:prstGeom prst="rect">
            <a:avLst/>
          </a:prstGeom>
        </p:spPr>
      </p:pic>
    </p:spTree>
    <p:extLst>
      <p:ext uri="{BB962C8B-B14F-4D97-AF65-F5344CB8AC3E}">
        <p14:creationId xmlns:p14="http://schemas.microsoft.com/office/powerpoint/2010/main" val="217118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0" y="10633"/>
            <a:ext cx="12192431" cy="6847367"/>
          </a:xfrm>
          <a:prstGeom prst="rect">
            <a:avLst/>
          </a:prstGeom>
        </p:spPr>
      </p:pic>
      <p:grpSp>
        <p:nvGrpSpPr>
          <p:cNvPr id="6" name="Group 5"/>
          <p:cNvGrpSpPr/>
          <p:nvPr userDrawn="1"/>
        </p:nvGrpSpPr>
        <p:grpSpPr>
          <a:xfrm>
            <a:off x="2194" y="0"/>
            <a:ext cx="12189807"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1343738" y="958880"/>
            <a:ext cx="8855471"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Oval 9"/>
          <p:cNvSpPr>
            <a:spLocks noChangeAspect="1"/>
          </p:cNvSpPr>
          <p:nvPr userDrawn="1"/>
        </p:nvSpPr>
        <p:spPr>
          <a:xfrm>
            <a:off x="10592663"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p:cNvSpPr>
            <a:spLocks noGrp="1"/>
          </p:cNvSpPr>
          <p:nvPr>
            <p:ph type="pic" sz="quarter" idx="12" hasCustomPrompt="1"/>
          </p:nvPr>
        </p:nvSpPr>
        <p:spPr>
          <a:xfrm>
            <a:off x="10734057" y="1100271"/>
            <a:ext cx="504121" cy="504122"/>
          </a:xfrm>
        </p:spPr>
        <p:txBody>
          <a:bodyPr anchor="ctr" anchorCtr="0">
            <a:noAutofit/>
          </a:bodyPr>
          <a:lstStyle>
            <a:lvl1pPr marL="0" indent="0" algn="ctr">
              <a:buNone/>
              <a:defRPr sz="800"/>
            </a:lvl1pPr>
          </a:lstStyle>
          <a:p>
            <a:r>
              <a:rPr lang="en-US"/>
              <a:t>Icon image</a:t>
            </a:r>
          </a:p>
        </p:txBody>
      </p:sp>
      <p:sp>
        <p:nvSpPr>
          <p:cNvPr id="17" name="Text Placeholder 16"/>
          <p:cNvSpPr>
            <a:spLocks noGrp="1"/>
          </p:cNvSpPr>
          <p:nvPr>
            <p:ph type="body" sz="quarter" idx="13" hasCustomPrompt="1"/>
          </p:nvPr>
        </p:nvSpPr>
        <p:spPr>
          <a:xfrm>
            <a:off x="1343026" y="1604965"/>
            <a:ext cx="8856663" cy="1957387"/>
          </a:xfrm>
        </p:spPr>
        <p:txBody>
          <a:bodyPr>
            <a:normAutofit/>
          </a:bodyPr>
          <a:lstStyle>
            <a:lvl1pPr marL="228594" indent="-228594">
              <a:buClr>
                <a:srgbClr val="DC4405"/>
              </a:buClr>
              <a:buFont typeface="Courier New" panose="02070309020205020404" pitchFamily="49" charset="0"/>
              <a:buChar char="o"/>
              <a:defRPr sz="2000">
                <a:solidFill>
                  <a:schemeClr val="bg1"/>
                </a:solidFill>
                <a:latin typeface="+mn-lt"/>
              </a:defRPr>
            </a:lvl1pPr>
            <a:lvl2pPr marL="685783" indent="-228594">
              <a:buClr>
                <a:srgbClr val="DC4405"/>
              </a:buClr>
              <a:buFont typeface="Courier New" panose="02070309020205020404" pitchFamily="49" charset="0"/>
              <a:buChar char="o"/>
              <a:defRPr sz="1800">
                <a:solidFill>
                  <a:schemeClr val="bg1"/>
                </a:solidFill>
                <a:latin typeface="+mn-lt"/>
              </a:defRPr>
            </a:lvl2pPr>
            <a:lvl3pPr marL="1142971" indent="-228594">
              <a:buClr>
                <a:srgbClr val="DC4405"/>
              </a:buClr>
              <a:buFont typeface="Courier New" panose="02070309020205020404" pitchFamily="49" charset="0"/>
              <a:buChar char="o"/>
              <a:defRPr sz="1600">
                <a:solidFill>
                  <a:schemeClr val="bg1"/>
                </a:solidFill>
                <a:latin typeface="+mn-lt"/>
              </a:defRPr>
            </a:lvl3pPr>
            <a:lvl4pPr marL="1600160" indent="-228594">
              <a:buClr>
                <a:srgbClr val="DC4405"/>
              </a:buClr>
              <a:buFont typeface="Courier New" panose="02070309020205020404" pitchFamily="49" charset="0"/>
              <a:buChar char="o"/>
              <a:defRPr sz="1400">
                <a:solidFill>
                  <a:schemeClr val="bg1"/>
                </a:solidFill>
                <a:latin typeface="+mn-lt"/>
              </a:defRPr>
            </a:lvl4pPr>
            <a:lvl5pPr marL="2057349" indent="-228594">
              <a:buClr>
                <a:srgbClr val="DC4405"/>
              </a:buClr>
              <a:buFont typeface="Courier New" panose="02070309020205020404" pitchFamily="49" charset="0"/>
              <a:buChar char="o"/>
              <a:defRPr sz="1400">
                <a:solidFill>
                  <a:schemeClr val="bg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74841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1656238"/>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2"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18309" y="3189027"/>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17946" y="3663823"/>
            <a:ext cx="3226565" cy="2898775"/>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4482355"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Picture Placeholder 2"/>
          <p:cNvSpPr>
            <a:spLocks noGrp="1"/>
          </p:cNvSpPr>
          <p:nvPr>
            <p:ph type="pic" sz="quarter" idx="19" hasCustomPrompt="1"/>
          </p:nvPr>
        </p:nvSpPr>
        <p:spPr>
          <a:xfrm>
            <a:off x="4623749" y="2084905"/>
            <a:ext cx="504121" cy="504122"/>
          </a:xfrm>
        </p:spPr>
        <p:txBody>
          <a:bodyPr anchor="ctr" anchorCtr="0">
            <a:noAutofit/>
          </a:bodyPr>
          <a:lstStyle>
            <a:lvl1pPr marL="0" indent="0" algn="ctr">
              <a:buNone/>
              <a:defRPr sz="800"/>
            </a:lvl1pPr>
          </a:lstStyle>
          <a:p>
            <a:r>
              <a:rPr lang="en-US"/>
              <a:t>Icon image</a:t>
            </a:r>
          </a:p>
        </p:txBody>
      </p:sp>
      <p:sp>
        <p:nvSpPr>
          <p:cNvPr id="19" name="Text Placeholder 15"/>
          <p:cNvSpPr>
            <a:spLocks noGrp="1"/>
          </p:cNvSpPr>
          <p:nvPr>
            <p:ph type="body" sz="quarter" idx="15" hasCustomPrompt="1"/>
          </p:nvPr>
        </p:nvSpPr>
        <p:spPr>
          <a:xfrm>
            <a:off x="4483841" y="3180590"/>
            <a:ext cx="3191743"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2355" y="3663083"/>
            <a:ext cx="3226565" cy="2898775"/>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Picture Placeholder 2"/>
          <p:cNvSpPr>
            <a:spLocks noGrp="1"/>
          </p:cNvSpPr>
          <p:nvPr>
            <p:ph type="pic" sz="quarter" idx="20" hasCustomPrompt="1"/>
          </p:nvPr>
        </p:nvSpPr>
        <p:spPr>
          <a:xfrm>
            <a:off x="8481257" y="2084905"/>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8355641" y="3189397"/>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5279" y="3664193"/>
            <a:ext cx="3226565" cy="2898775"/>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99119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1656238"/>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2"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18309" y="3189027"/>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17946" y="3663823"/>
            <a:ext cx="3226565" cy="2898775"/>
          </a:xfrm>
        </p:spPr>
        <p:txBody>
          <a:bodyPr>
            <a:noAutofit/>
          </a:bodyPr>
          <a:lstStyle>
            <a:lvl1pPr marL="285744" indent="-28574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4482355"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
          <p:cNvSpPr>
            <a:spLocks noGrp="1"/>
          </p:cNvSpPr>
          <p:nvPr>
            <p:ph type="pic" sz="quarter" idx="19" hasCustomPrompt="1"/>
          </p:nvPr>
        </p:nvSpPr>
        <p:spPr>
          <a:xfrm>
            <a:off x="4623749" y="2084905"/>
            <a:ext cx="504121" cy="504122"/>
          </a:xfrm>
        </p:spPr>
        <p:txBody>
          <a:bodyPr anchor="ctr" anchorCtr="0">
            <a:noAutofit/>
          </a:bodyPr>
          <a:lstStyle>
            <a:lvl1pPr marL="0" indent="0" algn="ctr">
              <a:buNone/>
              <a:defRPr sz="800"/>
            </a:lvl1pPr>
          </a:lstStyle>
          <a:p>
            <a:r>
              <a:rPr lang="en-US"/>
              <a:t>Icon image</a:t>
            </a:r>
          </a:p>
        </p:txBody>
      </p:sp>
      <p:sp>
        <p:nvSpPr>
          <p:cNvPr id="19" name="Text Placeholder 15"/>
          <p:cNvSpPr>
            <a:spLocks noGrp="1"/>
          </p:cNvSpPr>
          <p:nvPr>
            <p:ph type="body" sz="quarter" idx="15" hasCustomPrompt="1"/>
          </p:nvPr>
        </p:nvSpPr>
        <p:spPr>
          <a:xfrm>
            <a:off x="4483841" y="3180590"/>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2355" y="3663083"/>
            <a:ext cx="3226565" cy="2898775"/>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Picture Placeholder 2"/>
          <p:cNvSpPr>
            <a:spLocks noGrp="1"/>
          </p:cNvSpPr>
          <p:nvPr>
            <p:ph type="pic" sz="quarter" idx="20" hasCustomPrompt="1"/>
          </p:nvPr>
        </p:nvSpPr>
        <p:spPr>
          <a:xfrm>
            <a:off x="8481257" y="2084905"/>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8355641" y="3189397"/>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5279" y="3664193"/>
            <a:ext cx="3226565" cy="2898775"/>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5237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2"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20234" y="2491137"/>
            <a:ext cx="3226565" cy="3356400"/>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5"/>
          <p:cNvSpPr>
            <a:spLocks noGrp="1"/>
          </p:cNvSpPr>
          <p:nvPr>
            <p:ph type="body" sz="quarter" idx="15" hasCustomPrompt="1"/>
          </p:nvPr>
        </p:nvSpPr>
        <p:spPr>
          <a:xfrm>
            <a:off x="4486129"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4643" y="2490397"/>
            <a:ext cx="3226565" cy="33564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15"/>
          <p:cNvSpPr>
            <a:spLocks noGrp="1"/>
          </p:cNvSpPr>
          <p:nvPr>
            <p:ph type="body" sz="quarter" idx="17" hasCustomPrompt="1"/>
          </p:nvPr>
        </p:nvSpPr>
        <p:spPr>
          <a:xfrm>
            <a:off x="8357929" y="201671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7567" y="2491507"/>
            <a:ext cx="3226565" cy="33564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7526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20234" y="2491137"/>
            <a:ext cx="3226565" cy="3356400"/>
          </a:xfrm>
        </p:spPr>
        <p:txBody>
          <a:bodyPr>
            <a:noAutofit/>
          </a:bodyPr>
          <a:lstStyle>
            <a:lvl1pPr marL="285744" indent="-28574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5"/>
          <p:cNvSpPr>
            <a:spLocks noGrp="1"/>
          </p:cNvSpPr>
          <p:nvPr>
            <p:ph type="body" sz="quarter" idx="15" hasCustomPrompt="1"/>
          </p:nvPr>
        </p:nvSpPr>
        <p:spPr>
          <a:xfrm>
            <a:off x="4486129"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Header</a:t>
            </a:r>
          </a:p>
        </p:txBody>
      </p:sp>
      <p:sp>
        <p:nvSpPr>
          <p:cNvPr id="20" name="Text Placeholder 17"/>
          <p:cNvSpPr>
            <a:spLocks noGrp="1"/>
          </p:cNvSpPr>
          <p:nvPr>
            <p:ph type="body" sz="quarter" idx="16" hasCustomPrompt="1"/>
          </p:nvPr>
        </p:nvSpPr>
        <p:spPr>
          <a:xfrm>
            <a:off x="4484643" y="2490397"/>
            <a:ext cx="3226565" cy="3356400"/>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15"/>
          <p:cNvSpPr>
            <a:spLocks noGrp="1"/>
          </p:cNvSpPr>
          <p:nvPr>
            <p:ph type="body" sz="quarter" idx="17" hasCustomPrompt="1"/>
          </p:nvPr>
        </p:nvSpPr>
        <p:spPr>
          <a:xfrm>
            <a:off x="8357929" y="2016713"/>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7567" y="2491507"/>
            <a:ext cx="3226565" cy="3356400"/>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693627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2"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33636"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9" hasCustomPrompt="1"/>
          </p:nvPr>
        </p:nvSpPr>
        <p:spPr>
          <a:xfrm>
            <a:off x="6649261" y="2090348"/>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6508231"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1977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solidFill>
                  <a:schemeClr val="tx1"/>
                </a:solidFill>
              </a:defRPr>
            </a:lvl1pPr>
          </a:lstStyle>
          <a:p>
            <a:r>
              <a:rPr lang="en-US"/>
              <a:t>Icon image</a:t>
            </a:r>
          </a:p>
        </p:txBody>
      </p:sp>
      <p:sp>
        <p:nvSpPr>
          <p:cNvPr id="16" name="Text Placeholder 15"/>
          <p:cNvSpPr>
            <a:spLocks noGrp="1"/>
          </p:cNvSpPr>
          <p:nvPr>
            <p:ph type="body" sz="quarter" idx="13" hasCustomPrompt="1"/>
          </p:nvPr>
        </p:nvSpPr>
        <p:spPr>
          <a:xfrm>
            <a:off x="633636"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44" indent="-28574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9" hasCustomPrompt="1"/>
          </p:nvPr>
        </p:nvSpPr>
        <p:spPr>
          <a:xfrm>
            <a:off x="6649261" y="2090348"/>
            <a:ext cx="504121" cy="504122"/>
          </a:xfrm>
        </p:spPr>
        <p:txBody>
          <a:bodyPr anchor="ctr" anchorCtr="0">
            <a:noAutofit/>
          </a:bodyPr>
          <a:lstStyle>
            <a:lvl1pPr marL="0" indent="0" algn="ctr">
              <a:buNone/>
              <a:defRPr sz="800">
                <a:solidFill>
                  <a:schemeClr val="tx1"/>
                </a:solidFill>
              </a:defRPr>
            </a:lvl1pPr>
          </a:lstStyle>
          <a:p>
            <a:r>
              <a:rPr lang="en-US"/>
              <a:t>Icon image</a:t>
            </a:r>
          </a:p>
        </p:txBody>
      </p:sp>
      <p:sp>
        <p:nvSpPr>
          <p:cNvPr id="21" name="Text Placeholder 15"/>
          <p:cNvSpPr>
            <a:spLocks noGrp="1"/>
          </p:cNvSpPr>
          <p:nvPr>
            <p:ph type="body" sz="quarter" idx="17" hasCustomPrompt="1"/>
          </p:nvPr>
        </p:nvSpPr>
        <p:spPr>
          <a:xfrm>
            <a:off x="6508231"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594" indent="-22859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baseline="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34091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2"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1" y="-21265"/>
            <a:ext cx="9141807"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3" y="1010768"/>
            <a:ext cx="10097387"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ADF4F0F-2CBB-394C-8D28-1DF130774BB0}"/>
              </a:ext>
            </a:extLst>
          </p:cNvPr>
          <p:cNvSpPr>
            <a:spLocks noGrp="1"/>
          </p:cNvSpPr>
          <p:nvPr>
            <p:ph type="title"/>
          </p:nvPr>
        </p:nvSpPr>
        <p:spPr>
          <a:xfrm>
            <a:off x="4326416" y="2813879"/>
            <a:ext cx="7326313" cy="1263176"/>
          </a:xfrm>
        </p:spPr>
        <p:txBody>
          <a:bodyPr/>
          <a:lstStyle>
            <a:lvl1pPr>
              <a:defRPr sz="2800" b="1" i="0" cap="all" baseline="0">
                <a:solidFill>
                  <a:schemeClr val="bg1"/>
                </a:solidFill>
              </a:defRPr>
            </a:lvl1pPr>
          </a:lstStyle>
          <a:p>
            <a:r>
              <a:rPr lang="en-US"/>
              <a:t>Click to edit Master title style</a:t>
            </a:r>
          </a:p>
        </p:txBody>
      </p:sp>
      <p:sp>
        <p:nvSpPr>
          <p:cNvPr id="10" name="Oval 9"/>
          <p:cNvSpPr/>
          <p:nvPr userDrawn="1"/>
        </p:nvSpPr>
        <p:spPr>
          <a:xfrm>
            <a:off x="344781" y="1813113"/>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a:t>Icon image</a:t>
            </a:r>
          </a:p>
        </p:txBody>
      </p:sp>
    </p:spTree>
    <p:extLst>
      <p:ext uri="{BB962C8B-B14F-4D97-AF65-F5344CB8AC3E}">
        <p14:creationId xmlns:p14="http://schemas.microsoft.com/office/powerpoint/2010/main" val="1487308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2"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4" y="-21265"/>
            <a:ext cx="9141807"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3" y="998893"/>
            <a:ext cx="10097387"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7D3C989-1309-994B-B24D-52010CD78D09}"/>
              </a:ext>
            </a:extLst>
          </p:cNvPr>
          <p:cNvSpPr>
            <a:spLocks noGrp="1"/>
          </p:cNvSpPr>
          <p:nvPr>
            <p:ph type="title"/>
          </p:nvPr>
        </p:nvSpPr>
        <p:spPr>
          <a:xfrm>
            <a:off x="4245548" y="2893321"/>
            <a:ext cx="7326315" cy="1104292"/>
          </a:xfrm>
        </p:spPr>
        <p:txBody>
          <a:bodyPr>
            <a:normAutofit/>
          </a:bodyPr>
          <a:lstStyle>
            <a:lvl1pPr>
              <a:defRPr sz="2800" b="1" i="0" cap="all" baseline="0">
                <a:solidFill>
                  <a:schemeClr val="bg1"/>
                </a:solidFill>
              </a:defRPr>
            </a:lvl1pPr>
          </a:lstStyle>
          <a:p>
            <a:r>
              <a:rPr lang="en-US"/>
              <a:t>Click to edit Master title style</a:t>
            </a:r>
          </a:p>
        </p:txBody>
      </p:sp>
      <p:sp>
        <p:nvSpPr>
          <p:cNvPr id="10" name="Oval 9"/>
          <p:cNvSpPr/>
          <p:nvPr userDrawn="1"/>
        </p:nvSpPr>
        <p:spPr>
          <a:xfrm>
            <a:off x="344781" y="1813113"/>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a:t>Icon image</a:t>
            </a:r>
          </a:p>
        </p:txBody>
      </p:sp>
    </p:spTree>
    <p:extLst>
      <p:ext uri="{BB962C8B-B14F-4D97-AF65-F5344CB8AC3E}">
        <p14:creationId xmlns:p14="http://schemas.microsoft.com/office/powerpoint/2010/main" val="4173647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6000">
              <a:solidFill>
                <a:schemeClr val="tx1"/>
              </a:solidFill>
            </a:endParaRPr>
          </a:p>
        </p:txBody>
      </p:sp>
      <p:sp>
        <p:nvSpPr>
          <p:cNvPr id="11" name="Rectangle 10"/>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2" name="Title 1">
            <a:extLst>
              <a:ext uri="{FF2B5EF4-FFF2-40B4-BE49-F238E27FC236}">
                <a16:creationId xmlns:a16="http://schemas.microsoft.com/office/drawing/2014/main" id="{76401478-0708-F548-B1EB-39A1F96851D4}"/>
              </a:ext>
            </a:extLst>
          </p:cNvPr>
          <p:cNvSpPr>
            <a:spLocks noGrp="1"/>
          </p:cNvSpPr>
          <p:nvPr>
            <p:ph type="title"/>
          </p:nvPr>
        </p:nvSpPr>
        <p:spPr>
          <a:xfrm>
            <a:off x="1530349" y="1875092"/>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683523"/>
            <a:ext cx="9112251" cy="1644003"/>
          </a:xfrm>
        </p:spPr>
        <p:txBody>
          <a:bodyPr anchor="ctr" anchorCtr="1">
            <a:normAutofit/>
          </a:bodyPr>
          <a:lstStyle>
            <a:lvl1pPr marL="285744" indent="-285744">
              <a:buClr>
                <a:srgbClr val="DC4405"/>
              </a:buClr>
              <a:buFont typeface="Courier New" panose="02070309020205020404" pitchFamily="49" charset="0"/>
              <a:buChar char="o"/>
              <a:defRPr sz="2000" baseline="0"/>
            </a:lvl1pPr>
            <a:lvl2pPr marL="742932" indent="-285744">
              <a:buClr>
                <a:srgbClr val="DC4405"/>
              </a:buClr>
              <a:buFont typeface="Courier New" panose="02070309020205020404" pitchFamily="49" charset="0"/>
              <a:buChar char="o"/>
              <a:defRPr sz="1800" baseline="0">
                <a:latin typeface="+mn-lt"/>
              </a:defRPr>
            </a:lvl2pPr>
            <a:lvl3pPr marL="1200121" indent="-285744">
              <a:buClr>
                <a:srgbClr val="DC4405"/>
              </a:buClr>
              <a:buFont typeface="Courier New" panose="02070309020205020404" pitchFamily="49" charset="0"/>
              <a:buChar char="o"/>
              <a:defRPr sz="1600" baseline="0"/>
            </a:lvl3pPr>
            <a:lvl4pPr marL="1543012" indent="-171446">
              <a:buClr>
                <a:srgbClr val="DC4405"/>
              </a:buClr>
              <a:buFont typeface="Courier New" panose="02070309020205020404" pitchFamily="49" charset="0"/>
              <a:buChar char="o"/>
              <a:defRPr sz="1400" baseline="0"/>
            </a:lvl4pPr>
            <a:lvl5pPr marL="2000201" indent="-171446">
              <a:buClr>
                <a:srgbClr val="DC4405"/>
              </a:buClr>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0776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2"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3"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2" name="Title 1"/>
          <p:cNvSpPr>
            <a:spLocks noGrp="1"/>
          </p:cNvSpPr>
          <p:nvPr>
            <p:ph type="title"/>
          </p:nvPr>
        </p:nvSpPr>
        <p:spPr>
          <a:xfrm>
            <a:off x="1474237" y="658628"/>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Picture Placeholder 2"/>
          <p:cNvSpPr>
            <a:spLocks noGrp="1"/>
          </p:cNvSpPr>
          <p:nvPr>
            <p:ph type="pic" sz="quarter" idx="10" hasCustomPrompt="1"/>
          </p:nvPr>
        </p:nvSpPr>
        <p:spPr>
          <a:xfrm>
            <a:off x="616689" y="658626"/>
            <a:ext cx="504121" cy="504122"/>
          </a:xfrm>
        </p:spPr>
        <p:txBody>
          <a:bodyPr anchor="ctr" anchorCtr="0">
            <a:noAutofit/>
          </a:bodyPr>
          <a:lstStyle>
            <a:lvl1pPr marL="0" indent="0" algn="ctr">
              <a:buNone/>
              <a:defRPr sz="800"/>
            </a:lvl1pPr>
          </a:lstStyle>
          <a:p>
            <a:r>
              <a:rPr lang="en-US"/>
              <a:t>Icon image</a:t>
            </a:r>
          </a:p>
        </p:txBody>
      </p:sp>
      <p:sp>
        <p:nvSpPr>
          <p:cNvPr id="3" name="Content Placeholder 2"/>
          <p:cNvSpPr>
            <a:spLocks noGrp="1"/>
          </p:cNvSpPr>
          <p:nvPr>
            <p:ph idx="1" hasCustomPrompt="1"/>
          </p:nvPr>
        </p:nvSpPr>
        <p:spPr>
          <a:xfrm>
            <a:off x="1474237" y="1380931"/>
            <a:ext cx="9879564" cy="5187820"/>
          </a:xfrm>
        </p:spPr>
        <p:txBody>
          <a:bodyPr>
            <a:normAutofit/>
          </a:bodyPr>
          <a:lstStyle>
            <a:lvl1pPr marL="228594" indent="-228594">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37146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2" name="Title 1">
            <a:extLst>
              <a:ext uri="{FF2B5EF4-FFF2-40B4-BE49-F238E27FC236}">
                <a16:creationId xmlns:a16="http://schemas.microsoft.com/office/drawing/2014/main" id="{871F63B3-6FE0-3D4F-9AB1-C16F92155865}"/>
              </a:ext>
            </a:extLst>
          </p:cNvPr>
          <p:cNvSpPr>
            <a:spLocks noGrp="1"/>
          </p:cNvSpPr>
          <p:nvPr>
            <p:ph type="title"/>
          </p:nvPr>
        </p:nvSpPr>
        <p:spPr>
          <a:xfrm>
            <a:off x="1530349" y="1875092"/>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683523"/>
            <a:ext cx="9112251" cy="1644003"/>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defRPr>
            </a:lvl3pPr>
            <a:lvl4pPr marL="1543012" indent="-171446">
              <a:buClr>
                <a:srgbClr val="DC4405"/>
              </a:buClr>
              <a:buFont typeface="Courier New" panose="02070309020205020404" pitchFamily="49" charset="0"/>
              <a:buChar char="o"/>
              <a:defRPr sz="1400" baseline="0">
                <a:solidFill>
                  <a:schemeClr val="bg1"/>
                </a:solidFill>
              </a:defRPr>
            </a:lvl4pPr>
            <a:lvl5pPr marL="2000201" indent="-171446">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55471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BB34C4C1-9B17-BE4B-864B-32014387B804}"/>
              </a:ext>
            </a:extLst>
          </p:cNvPr>
          <p:cNvSpPr>
            <a:spLocks noGrp="1"/>
          </p:cNvSpPr>
          <p:nvPr>
            <p:ph type="title"/>
          </p:nvPr>
        </p:nvSpPr>
        <p:spPr>
          <a:xfrm>
            <a:off x="1552929" y="1912357"/>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720788"/>
            <a:ext cx="9112251" cy="1606738"/>
          </a:xfrm>
        </p:spPr>
        <p:txBody>
          <a:bodyPr anchor="ctr" anchorCtr="1">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2971"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160"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01" indent="-171446">
              <a:buClr>
                <a:srgbClr val="DC4405"/>
              </a:buClr>
              <a:buFont typeface="Courier New" panose="02070309020205020404" pitchFamily="49" charset="0"/>
              <a:buChar char="o"/>
              <a:defRPr sz="12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Edit Master text styles</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j-lt"/>
                <a:ea typeface="+mn-ea"/>
                <a:cs typeface="+mn-cs"/>
              </a:rPr>
              <a:t>Second level</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3451444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8BF70703-6BF1-C845-A5DA-3580FFC5EA79}"/>
              </a:ext>
            </a:extLst>
          </p:cNvPr>
          <p:cNvSpPr>
            <a:spLocks noGrp="1"/>
          </p:cNvSpPr>
          <p:nvPr>
            <p:ph type="title"/>
          </p:nvPr>
        </p:nvSpPr>
        <p:spPr>
          <a:xfrm>
            <a:off x="1530349" y="1910830"/>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761861"/>
            <a:ext cx="9112251" cy="1565664"/>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defRPr>
            </a:lvl3pPr>
            <a:lvl4pPr marL="1543012" indent="-171446">
              <a:buClr>
                <a:srgbClr val="DC4405"/>
              </a:buClr>
              <a:buFont typeface="Courier New" panose="02070309020205020404" pitchFamily="49" charset="0"/>
              <a:buChar char="o"/>
              <a:defRPr sz="1400" baseline="0">
                <a:solidFill>
                  <a:schemeClr val="bg1"/>
                </a:solidFill>
              </a:defRPr>
            </a:lvl4pPr>
            <a:lvl5pPr marL="2000201" indent="-171446">
              <a:buClr>
                <a:srgbClr val="DC4405"/>
              </a:buClr>
              <a:buFont typeface="Courier New" panose="02070309020205020404" pitchFamily="49" charset="0"/>
              <a:buChar char="o"/>
              <a:defRPr sz="1200">
                <a:solidFill>
                  <a:schemeClr val="bg1"/>
                </a:solidFill>
              </a:defRPr>
            </a:lvl5pPr>
          </a:lstStyle>
          <a:p>
            <a:pPr marL="285744" marR="0" lvl="0" indent="-285744" algn="l" defTabSz="914377" rtl="0" eaLnBrk="1" fontAlgn="auto" latinLnBrk="0" hangingPunct="1">
              <a:lnSpc>
                <a:spcPct val="90000"/>
              </a:lnSpc>
              <a:spcBef>
                <a:spcPts val="1000"/>
              </a:spcBef>
              <a:spcAft>
                <a:spcPts val="0"/>
              </a:spcAft>
              <a:buClr>
                <a:srgbClr val="DC4405"/>
              </a:buClr>
              <a:buSzTx/>
              <a:buFont typeface="Courier New" panose="02070309020205020404" pitchFamily="49" charset="0"/>
              <a:buChar char="o"/>
              <a:tabLst/>
              <a:defRPr/>
            </a:pPr>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12549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1D989875-230F-E04E-A996-BB83824C1303}"/>
              </a:ext>
            </a:extLst>
          </p:cNvPr>
          <p:cNvSpPr>
            <a:spLocks noGrp="1"/>
          </p:cNvSpPr>
          <p:nvPr>
            <p:ph type="title"/>
          </p:nvPr>
        </p:nvSpPr>
        <p:spPr>
          <a:xfrm>
            <a:off x="1552929" y="1912357"/>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758054"/>
            <a:ext cx="9112251" cy="1569473"/>
          </a:xfrm>
        </p:spPr>
        <p:txBody>
          <a:bodyPr anchor="ctr" anchorCtr="1">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2971"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160"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01" indent="-171446">
              <a:buClr>
                <a:srgbClr val="DC4405"/>
              </a:buClr>
              <a:buFont typeface="Courier New" panose="02070309020205020404" pitchFamily="49" charset="0"/>
              <a:buChar char="o"/>
              <a:defRPr sz="12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Edit Master text styles</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j-lt"/>
                <a:ea typeface="+mn-ea"/>
                <a:cs typeface="+mn-cs"/>
              </a:rPr>
              <a:t>Second level</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3806808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545FBC4E-4719-5B44-AFFB-ED854845F11B}"/>
              </a:ext>
            </a:extLst>
          </p:cNvPr>
          <p:cNvSpPr>
            <a:spLocks noGrp="1"/>
          </p:cNvSpPr>
          <p:nvPr>
            <p:ph type="title"/>
          </p:nvPr>
        </p:nvSpPr>
        <p:spPr>
          <a:xfrm>
            <a:off x="1530349" y="1892169"/>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724539"/>
            <a:ext cx="9112251" cy="1602986"/>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latin typeface="+mn-lt"/>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latin typeface="+mn-lt"/>
              </a:defRPr>
            </a:lvl3pPr>
            <a:lvl4pPr marL="1543012" indent="-171446">
              <a:buClr>
                <a:srgbClr val="DC4405"/>
              </a:buClr>
              <a:buFont typeface="Courier New" panose="02070309020205020404" pitchFamily="49" charset="0"/>
              <a:buChar char="o"/>
              <a:defRPr sz="1400" baseline="0">
                <a:solidFill>
                  <a:schemeClr val="bg1"/>
                </a:solidFill>
                <a:latin typeface="+mn-lt"/>
              </a:defRPr>
            </a:lvl4pPr>
            <a:lvl5pPr marL="2000201" indent="-171446">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89682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3051091"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9" name="Text Placeholder 17"/>
          <p:cNvSpPr>
            <a:spLocks noGrp="1"/>
          </p:cNvSpPr>
          <p:nvPr>
            <p:ph type="body" sz="quarter" idx="16"/>
          </p:nvPr>
        </p:nvSpPr>
        <p:spPr>
          <a:xfrm>
            <a:off x="3069629"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1" name="Text Placeholder 17"/>
          <p:cNvSpPr>
            <a:spLocks noGrp="1"/>
          </p:cNvSpPr>
          <p:nvPr>
            <p:ph type="body" sz="quarter" idx="18"/>
          </p:nvPr>
        </p:nvSpPr>
        <p:spPr>
          <a:xfrm>
            <a:off x="6117133"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5"/>
          <p:cNvSpPr>
            <a:spLocks noGrp="1"/>
          </p:cNvSpPr>
          <p:nvPr>
            <p:ph type="body" sz="quarter" idx="19" hasCustomPrompt="1"/>
          </p:nvPr>
        </p:nvSpPr>
        <p:spPr>
          <a:xfrm>
            <a:off x="9157683" y="2184822"/>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3" name="Text Placeholder 17"/>
          <p:cNvSpPr>
            <a:spLocks noGrp="1"/>
          </p:cNvSpPr>
          <p:nvPr>
            <p:ph type="body" sz="quarter" idx="20"/>
          </p:nvPr>
        </p:nvSpPr>
        <p:spPr>
          <a:xfrm>
            <a:off x="9157320"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69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5939575"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5496213"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5496213"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10197991"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566243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5939575"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5496213"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5496213"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10197991"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1116905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4089510"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7" name="Oval 16"/>
          <p:cNvSpPr/>
          <p:nvPr userDrawn="1"/>
        </p:nvSpPr>
        <p:spPr>
          <a:xfrm>
            <a:off x="7789641"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7346279"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2878739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4089510"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7" name="Oval 16"/>
          <p:cNvSpPr/>
          <p:nvPr userDrawn="1"/>
        </p:nvSpPr>
        <p:spPr>
          <a:xfrm>
            <a:off x="7789641"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7346279"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702655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2"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3"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2" name="Title 1"/>
          <p:cNvSpPr>
            <a:spLocks noGrp="1"/>
          </p:cNvSpPr>
          <p:nvPr>
            <p:ph type="title"/>
          </p:nvPr>
        </p:nvSpPr>
        <p:spPr>
          <a:xfrm>
            <a:off x="1474237" y="658628"/>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Picture Placeholder 2"/>
          <p:cNvSpPr>
            <a:spLocks noGrp="1"/>
          </p:cNvSpPr>
          <p:nvPr>
            <p:ph type="pic" sz="quarter" idx="10" hasCustomPrompt="1"/>
          </p:nvPr>
        </p:nvSpPr>
        <p:spPr>
          <a:xfrm>
            <a:off x="616689" y="658626"/>
            <a:ext cx="504121" cy="504122"/>
          </a:xfrm>
        </p:spPr>
        <p:txBody>
          <a:bodyPr anchor="ctr" anchorCtr="0">
            <a:noAutofit/>
          </a:bodyPr>
          <a:lstStyle>
            <a:lvl1pPr marL="0" indent="0" algn="ctr">
              <a:buNone/>
              <a:defRPr sz="800"/>
            </a:lvl1pPr>
          </a:lstStyle>
          <a:p>
            <a:r>
              <a:rPr lang="en-US"/>
              <a:t>Icon image</a:t>
            </a:r>
          </a:p>
        </p:txBody>
      </p:sp>
      <p:sp>
        <p:nvSpPr>
          <p:cNvPr id="3" name="Content Placeholder 2"/>
          <p:cNvSpPr>
            <a:spLocks noGrp="1"/>
          </p:cNvSpPr>
          <p:nvPr>
            <p:ph idx="1" hasCustomPrompt="1"/>
          </p:nvPr>
        </p:nvSpPr>
        <p:spPr>
          <a:xfrm>
            <a:off x="1474237" y="1380931"/>
            <a:ext cx="9879564" cy="5187820"/>
          </a:xfrm>
        </p:spPr>
        <p:txBody>
          <a:bodyPr>
            <a:normAutofit/>
          </a:bodyPr>
          <a:lstStyle>
            <a:lvl1pPr marL="228594" indent="-228594">
              <a:buClr>
                <a:srgbClr val="DC4405"/>
              </a:buClr>
              <a:buFont typeface="Courier New" panose="02070309020205020404" pitchFamily="49" charset="0"/>
              <a:buChar char="o"/>
              <a:defRPr sz="2000" baseline="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22397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hasCustomPrompt="1"/>
          </p:nvPr>
        </p:nvSpPr>
        <p:spPr>
          <a:xfrm>
            <a:off x="882651" y="1914526"/>
            <a:ext cx="10452100" cy="4549775"/>
          </a:xfrm>
        </p:spPr>
        <p:txBody>
          <a:bodyPr>
            <a:normAutofit/>
          </a:bodyPr>
          <a:lstStyle>
            <a:lvl1pPr marL="514338" indent="-514338">
              <a:buFont typeface="+mj-lt"/>
              <a:buAutoNum type="arabicPeriod"/>
              <a:defRPr sz="2000" baseline="0">
                <a:solidFill>
                  <a:schemeClr val="bg1"/>
                </a:solidFill>
              </a:defRPr>
            </a:lvl1pPr>
            <a:lvl2pPr marL="914377" indent="-457189">
              <a:buFont typeface="+mj-lt"/>
              <a:buAutoNum type="arabicPeriod"/>
              <a:defRPr sz="1800" baseline="0">
                <a:solidFill>
                  <a:schemeClr val="bg1"/>
                </a:solidFill>
                <a:latin typeface="+mn-lt"/>
              </a:defRPr>
            </a:lvl2pPr>
            <a:lvl3pPr marL="1371566" indent="-457189">
              <a:buFont typeface="+mj-lt"/>
              <a:buAutoNum type="arabicPeriod"/>
              <a:defRPr sz="1600" baseline="0">
                <a:solidFill>
                  <a:schemeClr val="bg1"/>
                </a:solidFill>
              </a:defRPr>
            </a:lvl3pPr>
            <a:lvl4pPr marL="1714457" indent="-342891">
              <a:buFont typeface="+mj-lt"/>
              <a:buAutoNum type="arabicPeriod"/>
              <a:defRPr sz="1400" baseline="0">
                <a:solidFill>
                  <a:schemeClr val="bg1"/>
                </a:solidFill>
              </a:defRPr>
            </a:lvl4pPr>
            <a:lvl5pPr marL="2171646" indent="-342891">
              <a:buFont typeface="+mj-lt"/>
              <a:buAutoNum type="arabicPeriod"/>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15639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D1D38-6905-55EB-E565-998C3CA69769}"/>
              </a:ext>
            </a:extLst>
          </p:cNvPr>
          <p:cNvPicPr>
            <a:picLocks noChangeAspect="1"/>
          </p:cNvPicPr>
          <p:nvPr userDrawn="1"/>
        </p:nvPicPr>
        <p:blipFill rotWithShape="1">
          <a:blip r:embed="rId2"/>
          <a:srcRect l="17873" r="66807"/>
          <a:stretch/>
        </p:blipFill>
        <p:spPr>
          <a:xfrm>
            <a:off x="2006630" y="4800600"/>
            <a:ext cx="1803370" cy="2061179"/>
          </a:xfrm>
          <a:prstGeom prst="rect">
            <a:avLst/>
          </a:prstGeom>
        </p:spPr>
      </p:pic>
      <p:pic>
        <p:nvPicPr>
          <p:cNvPr id="4" name="Picture 3">
            <a:extLst>
              <a:ext uri="{FF2B5EF4-FFF2-40B4-BE49-F238E27FC236}">
                <a16:creationId xmlns:a16="http://schemas.microsoft.com/office/drawing/2014/main" id="{24317FB4-125D-3CC1-C06D-EE1FD42BCD18}"/>
              </a:ext>
            </a:extLst>
          </p:cNvPr>
          <p:cNvPicPr>
            <a:picLocks noChangeAspect="1"/>
          </p:cNvPicPr>
          <p:nvPr userDrawn="1"/>
        </p:nvPicPr>
        <p:blipFill rotWithShape="1">
          <a:blip r:embed="rId3"/>
          <a:srcRect l="21528"/>
          <a:stretch/>
        </p:blipFill>
        <p:spPr>
          <a:xfrm>
            <a:off x="3581400" y="687414"/>
            <a:ext cx="8610600" cy="6170586"/>
          </a:xfrm>
          <a:prstGeom prst="rect">
            <a:avLst/>
          </a:prstGeom>
        </p:spPr>
      </p:pic>
      <p:pic>
        <p:nvPicPr>
          <p:cNvPr id="5" name="Picture 4">
            <a:extLst>
              <a:ext uri="{FF2B5EF4-FFF2-40B4-BE49-F238E27FC236}">
                <a16:creationId xmlns:a16="http://schemas.microsoft.com/office/drawing/2014/main" id="{F2971067-A561-5BB1-DD01-5CC7DC900A88}"/>
              </a:ext>
            </a:extLst>
          </p:cNvPr>
          <p:cNvPicPr>
            <a:picLocks noChangeAspect="1"/>
          </p:cNvPicPr>
          <p:nvPr userDrawn="1"/>
        </p:nvPicPr>
        <p:blipFill rotWithShape="1">
          <a:blip r:embed="rId3"/>
          <a:srcRect l="-456" t="55544" r="78234"/>
          <a:stretch/>
        </p:blipFill>
        <p:spPr>
          <a:xfrm>
            <a:off x="0" y="3449692"/>
            <a:ext cx="3029607" cy="3408308"/>
          </a:xfrm>
          <a:prstGeom prst="rect">
            <a:avLst/>
          </a:prstGeom>
        </p:spPr>
      </p:pic>
      <p:sp>
        <p:nvSpPr>
          <p:cNvPr id="6" name="TextBox 5">
            <a:extLst>
              <a:ext uri="{FF2B5EF4-FFF2-40B4-BE49-F238E27FC236}">
                <a16:creationId xmlns:a16="http://schemas.microsoft.com/office/drawing/2014/main" id="{BA1C91D2-979E-EBEF-A9AC-8C241BA5DE70}"/>
              </a:ext>
            </a:extLst>
          </p:cNvPr>
          <p:cNvSpPr txBox="1"/>
          <p:nvPr userDrawn="1"/>
        </p:nvSpPr>
        <p:spPr>
          <a:xfrm>
            <a:off x="577414" y="649822"/>
            <a:ext cx="8881896" cy="1096903"/>
          </a:xfrm>
          <a:prstGeom prst="rect">
            <a:avLst/>
          </a:prstGeom>
          <a:noFill/>
        </p:spPr>
        <p:txBody>
          <a:bodyPr wrap="square" lIns="0" tIns="0" rIns="0" bIns="0" rtlCol="0">
            <a:spAutoFit/>
          </a:bodyPr>
          <a:lstStyle/>
          <a:p>
            <a:pPr>
              <a:lnSpc>
                <a:spcPct val="80000"/>
              </a:lnSpc>
            </a:pPr>
            <a:r>
              <a:rPr lang="en-US" sz="4400" b="1" cap="all">
                <a:latin typeface="Open Sans" panose="020B0606030504020204" pitchFamily="34" charset="0"/>
                <a:ea typeface="Open Sans" panose="020B0606030504020204" pitchFamily="34" charset="0"/>
                <a:cs typeface="Open Sans" panose="020B0606030504020204" pitchFamily="34" charset="0"/>
              </a:rPr>
              <a:t>Administrative Modernization Program</a:t>
            </a:r>
          </a:p>
        </p:txBody>
      </p:sp>
      <p:sp>
        <p:nvSpPr>
          <p:cNvPr id="7" name="TextBox 6">
            <a:extLst>
              <a:ext uri="{FF2B5EF4-FFF2-40B4-BE49-F238E27FC236}">
                <a16:creationId xmlns:a16="http://schemas.microsoft.com/office/drawing/2014/main" id="{34321736-2593-A7FE-D119-517E146837A9}"/>
              </a:ext>
            </a:extLst>
          </p:cNvPr>
          <p:cNvSpPr txBox="1"/>
          <p:nvPr userDrawn="1"/>
        </p:nvSpPr>
        <p:spPr>
          <a:xfrm>
            <a:off x="522822" y="1982714"/>
            <a:ext cx="5791379" cy="307777"/>
          </a:xfrm>
          <a:prstGeom prst="rect">
            <a:avLst/>
          </a:prstGeom>
          <a:noFill/>
        </p:spPr>
        <p:txBody>
          <a:bodyPr wrap="square" rtlCol="0">
            <a:spAutoFit/>
          </a:bodyPr>
          <a:lstStyle/>
          <a:p>
            <a:r>
              <a:rPr lang="en-US" sz="1400" b="1" cap="all" err="1">
                <a:latin typeface="Open Sans" panose="020B0606030504020204" pitchFamily="34" charset="0"/>
                <a:ea typeface="Open Sans" panose="020B0606030504020204" pitchFamily="34" charset="0"/>
                <a:cs typeface="Open Sans" panose="020B0606030504020204" pitchFamily="34" charset="0"/>
              </a:rPr>
              <a:t>AmP</a:t>
            </a:r>
            <a:r>
              <a:rPr lang="en-US" sz="1400" b="1" cap="all">
                <a:latin typeface="Open Sans" panose="020B0606030504020204" pitchFamily="34" charset="0"/>
                <a:ea typeface="Open Sans" panose="020B0606030504020204" pitchFamily="34" charset="0"/>
                <a:cs typeface="Open Sans" panose="020B0606030504020204" pitchFamily="34" charset="0"/>
              </a:rPr>
              <a:t> Meeting </a:t>
            </a:r>
            <a:r>
              <a:rPr lang="en-US" sz="1400" b="1" cap="all">
                <a:solidFill>
                  <a:srgbClr val="E05529"/>
                </a:solidFill>
                <a:latin typeface="Open Sans" panose="020B0606030504020204" pitchFamily="34" charset="0"/>
                <a:ea typeface="Open Sans" panose="020B0606030504020204" pitchFamily="34" charset="0"/>
                <a:cs typeface="Open Sans" panose="020B0606030504020204" pitchFamily="34" charset="0"/>
              </a:rPr>
              <a:t>//</a:t>
            </a:r>
            <a:r>
              <a:rPr lang="en-US" sz="1400" cap="all">
                <a:latin typeface="Open Sans" panose="020B0606030504020204" pitchFamily="34" charset="0"/>
                <a:ea typeface="Open Sans" panose="020B0606030504020204" pitchFamily="34" charset="0"/>
                <a:cs typeface="Open Sans" panose="020B0606030504020204" pitchFamily="34" charset="0"/>
              </a:rPr>
              <a:t> </a:t>
            </a:r>
            <a:r>
              <a:rPr lang="en-US" sz="1400" b="1" cap="all">
                <a:latin typeface="Open Sans" panose="020B0606030504020204" pitchFamily="34" charset="0"/>
                <a:ea typeface="Open Sans" panose="020B0606030504020204" pitchFamily="34" charset="0"/>
                <a:cs typeface="Open Sans" panose="020B0606030504020204" pitchFamily="34" charset="0"/>
              </a:rPr>
              <a:t>May 23, 2024</a:t>
            </a:r>
          </a:p>
        </p:txBody>
      </p:sp>
      <p:pic>
        <p:nvPicPr>
          <p:cNvPr id="8" name="Picture 7">
            <a:extLst>
              <a:ext uri="{FF2B5EF4-FFF2-40B4-BE49-F238E27FC236}">
                <a16:creationId xmlns:a16="http://schemas.microsoft.com/office/drawing/2014/main" id="{782BAA31-84BC-66FC-6249-6EF701C1370A}"/>
              </a:ext>
            </a:extLst>
          </p:cNvPr>
          <p:cNvPicPr>
            <a:picLocks noChangeAspect="1"/>
          </p:cNvPicPr>
          <p:nvPr userDrawn="1"/>
        </p:nvPicPr>
        <p:blipFill>
          <a:blip r:embed="rId4"/>
          <a:stretch>
            <a:fillRect/>
          </a:stretch>
        </p:blipFill>
        <p:spPr>
          <a:xfrm>
            <a:off x="544087" y="2728687"/>
            <a:ext cx="3351799" cy="999772"/>
          </a:xfrm>
          <a:prstGeom prst="rect">
            <a:avLst/>
          </a:prstGeom>
        </p:spPr>
      </p:pic>
    </p:spTree>
    <p:extLst>
      <p:ext uri="{BB962C8B-B14F-4D97-AF65-F5344CB8AC3E}">
        <p14:creationId xmlns:p14="http://schemas.microsoft.com/office/powerpoint/2010/main" val="2265330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C50525C-78DC-90C8-D910-E4F9658144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8164"/>
          <a:stretch/>
        </p:blipFill>
        <p:spPr>
          <a:xfrm>
            <a:off x="-17929" y="0"/>
            <a:ext cx="3886200" cy="6878287"/>
          </a:xfrm>
          <a:prstGeom prst="rect">
            <a:avLst/>
          </a:prstGeom>
        </p:spPr>
      </p:pic>
      <p:sp>
        <p:nvSpPr>
          <p:cNvPr id="4" name="TextBox 3">
            <a:extLst>
              <a:ext uri="{FF2B5EF4-FFF2-40B4-BE49-F238E27FC236}">
                <a16:creationId xmlns:a16="http://schemas.microsoft.com/office/drawing/2014/main" id="{D49CE08C-8B49-D08C-A9D7-4B0C20690241}"/>
              </a:ext>
            </a:extLst>
          </p:cNvPr>
          <p:cNvSpPr txBox="1"/>
          <p:nvPr userDrawn="1"/>
        </p:nvSpPr>
        <p:spPr>
          <a:xfrm>
            <a:off x="4847387" y="1169325"/>
            <a:ext cx="6323121" cy="459806"/>
          </a:xfrm>
          <a:prstGeom prst="rect">
            <a:avLst/>
          </a:prstGeom>
          <a:noFill/>
        </p:spPr>
        <p:txBody>
          <a:bodyPr wrap="square" lIns="0" tIns="0" rIns="0" bIns="0" rtlCol="0">
            <a:spAutoFit/>
          </a:bodyPr>
          <a:lstStyle/>
          <a:p>
            <a:pPr>
              <a:lnSpc>
                <a:spcPct val="80000"/>
              </a:lnSpc>
            </a:pPr>
            <a:r>
              <a:rPr lang="en-US" sz="3600" b="1" i="0" kern="1200" cap="all" noProof="0">
                <a:solidFill>
                  <a:schemeClr val="tx1"/>
                </a:solidFill>
                <a:latin typeface="Stratum2 Black" panose="020B0506030000020004" pitchFamily="34" charset="77"/>
                <a:ea typeface="Open Sans" panose="020B0606030504020204" pitchFamily="34" charset="0"/>
                <a:cs typeface="Open Sans" panose="020B0606030504020204" pitchFamily="34" charset="0"/>
              </a:rPr>
              <a:t>agenda</a:t>
            </a:r>
            <a:endParaRPr lang="en-US" sz="3600" b="1" i="0" kern="1200" cap="all">
              <a:solidFill>
                <a:schemeClr val="tx1"/>
              </a:solidFill>
              <a:latin typeface="Stratum2 Black" panose="020B0506030000020004" pitchFamily="34" charset="77"/>
              <a:ea typeface="Open Sans" panose="020B0606030504020204" pitchFamily="34" charset="0"/>
              <a:cs typeface="Open Sans" panose="020B0606030504020204" pitchFamily="34" charset="0"/>
            </a:endParaRPr>
          </a:p>
        </p:txBody>
      </p:sp>
      <p:sp>
        <p:nvSpPr>
          <p:cNvPr id="10" name="Parallelogram 9">
            <a:extLst>
              <a:ext uri="{FF2B5EF4-FFF2-40B4-BE49-F238E27FC236}">
                <a16:creationId xmlns:a16="http://schemas.microsoft.com/office/drawing/2014/main" id="{6E706C5D-EA2A-058D-BA31-B99B3859A583}"/>
              </a:ext>
            </a:extLst>
          </p:cNvPr>
          <p:cNvSpPr/>
          <p:nvPr userDrawn="1"/>
        </p:nvSpPr>
        <p:spPr>
          <a:xfrm>
            <a:off x="4847387" y="1784732"/>
            <a:ext cx="2156605" cy="174786"/>
          </a:xfrm>
          <a:prstGeom prst="parallelogram">
            <a:avLst>
              <a:gd name="adj" fmla="val 52423"/>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301F5550-5C38-E3E8-A6A8-4ABE671FEFD0}"/>
              </a:ext>
            </a:extLst>
          </p:cNvPr>
          <p:cNvSpPr/>
          <p:nvPr userDrawn="1"/>
        </p:nvSpPr>
        <p:spPr>
          <a:xfrm>
            <a:off x="0" y="580"/>
            <a:ext cx="3886200" cy="6858000"/>
          </a:xfrm>
          <a:prstGeom prst="rect">
            <a:avLst/>
          </a:prstGeom>
          <a:blipFill>
            <a:blip r:embed="rId4">
              <a:extLst>
                <a:ext uri="{96DAC541-7B7A-43D3-8B79-37D633B846F1}">
                  <asvg:svgBlip xmlns:asvg="http://schemas.microsoft.com/office/drawing/2016/SVG/main" r:embed="rId5"/>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574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838200" y="1659835"/>
            <a:ext cx="10515600"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64A15869-A9E5-C6CD-5668-C988DCA1A116}"/>
              </a:ext>
            </a:extLst>
          </p:cNvPr>
          <p:cNvSpPr>
            <a:spLocks noGrp="1"/>
          </p:cNvSpPr>
          <p:nvPr>
            <p:ph type="body" sz="quarter" idx="10" hasCustomPrompt="1"/>
          </p:nvPr>
        </p:nvSpPr>
        <p:spPr>
          <a:xfrm>
            <a:off x="838200" y="1172816"/>
            <a:ext cx="10515600" cy="401983"/>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
        <p:nvSpPr>
          <p:cNvPr id="5" name="Parallelogram 4">
            <a:extLst>
              <a:ext uri="{FF2B5EF4-FFF2-40B4-BE49-F238E27FC236}">
                <a16:creationId xmlns:a16="http://schemas.microsoft.com/office/drawing/2014/main" id="{3DEE58C9-DC42-5204-94B9-D93F060F9844}"/>
              </a:ext>
            </a:extLst>
          </p:cNvPr>
          <p:cNvSpPr/>
          <p:nvPr userDrawn="1"/>
        </p:nvSpPr>
        <p:spPr>
          <a:xfrm>
            <a:off x="838200" y="926398"/>
            <a:ext cx="2156605" cy="174786"/>
          </a:xfrm>
          <a:prstGeom prst="parallelogram">
            <a:avLst>
              <a:gd name="adj" fmla="val 52423"/>
            </a:avLst>
          </a:prstGeom>
          <a:solidFill>
            <a:srgbClr val="D73F09"/>
          </a:solidFill>
          <a:ln>
            <a:solidFill>
              <a:srgbClr val="D73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01722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838200" y="1659835"/>
            <a:ext cx="5121814" cy="4517128"/>
          </a:xfrm>
          <a:prstGeom prst="rect">
            <a:avLst/>
          </a:prstGeom>
          <a:ln>
            <a:solidFill>
              <a:schemeClr val="tx1"/>
            </a:solidFill>
          </a:ln>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12A2649-8036-0193-B15E-4F4106E0AE31}"/>
              </a:ext>
            </a:extLst>
          </p:cNvPr>
          <p:cNvSpPr>
            <a:spLocks noGrp="1"/>
          </p:cNvSpPr>
          <p:nvPr>
            <p:ph idx="10" hasCustomPrompt="1"/>
          </p:nvPr>
        </p:nvSpPr>
        <p:spPr>
          <a:xfrm>
            <a:off x="6231987" y="1659835"/>
            <a:ext cx="5124157" cy="4517128"/>
          </a:xfrm>
          <a:prstGeom prst="rect">
            <a:avLst/>
          </a:prstGeom>
          <a:ln>
            <a:solidFill>
              <a:schemeClr val="tx1"/>
            </a:solidFill>
          </a:ln>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5F2EAFDB-5301-9B40-EAE6-6600794A292D}"/>
              </a:ext>
            </a:extLst>
          </p:cNvPr>
          <p:cNvSpPr>
            <a:spLocks noGrp="1"/>
          </p:cNvSpPr>
          <p:nvPr>
            <p:ph type="body" sz="quarter" idx="11" hasCustomPrompt="1"/>
          </p:nvPr>
        </p:nvSpPr>
        <p:spPr>
          <a:xfrm>
            <a:off x="838200" y="1017588"/>
            <a:ext cx="1051560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Tree>
    <p:extLst>
      <p:ext uri="{BB962C8B-B14F-4D97-AF65-F5344CB8AC3E}">
        <p14:creationId xmlns:p14="http://schemas.microsoft.com/office/powerpoint/2010/main" val="325572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8147-706F-4056-5D71-99E3356C7B67}"/>
              </a:ext>
            </a:extLst>
          </p:cNvPr>
          <p:cNvSpPr>
            <a:spLocks noGrp="1"/>
          </p:cNvSpPr>
          <p:nvPr>
            <p:ph type="title"/>
          </p:nvPr>
        </p:nvSpPr>
        <p:spPr>
          <a:xfrm>
            <a:off x="838201" y="365126"/>
            <a:ext cx="6378526" cy="489640"/>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5C6A935-1C5D-FF05-9133-4C36E6C9CC9C}"/>
              </a:ext>
            </a:extLst>
          </p:cNvPr>
          <p:cNvSpPr>
            <a:spLocks noGrp="1"/>
          </p:cNvSpPr>
          <p:nvPr>
            <p:ph type="pic" sz="quarter" idx="10"/>
          </p:nvPr>
        </p:nvSpPr>
        <p:spPr>
          <a:xfrm>
            <a:off x="7807569" y="0"/>
            <a:ext cx="4384431" cy="6858000"/>
          </a:xfrm>
          <a:prstGeom prst="rect">
            <a:avLst/>
          </a:prstGeom>
          <a:pattFill prst="pct30">
            <a:fgClr>
              <a:schemeClr val="accent3"/>
            </a:fgClr>
            <a:bgClr>
              <a:schemeClr val="bg1"/>
            </a:bgClr>
          </a:pattFill>
        </p:spPr>
        <p:txBody>
          <a:bodyPr/>
          <a:lstStyle/>
          <a:p>
            <a:r>
              <a:rPr lang="en-US"/>
              <a:t>Click icon to add picture</a:t>
            </a:r>
          </a:p>
        </p:txBody>
      </p:sp>
      <p:sp>
        <p:nvSpPr>
          <p:cNvPr id="6" name="Text Placeholder 2">
            <a:extLst>
              <a:ext uri="{FF2B5EF4-FFF2-40B4-BE49-F238E27FC236}">
                <a16:creationId xmlns:a16="http://schemas.microsoft.com/office/drawing/2014/main" id="{74E5A180-10FE-0EA2-7F5A-7F16AABCED42}"/>
              </a:ext>
            </a:extLst>
          </p:cNvPr>
          <p:cNvSpPr>
            <a:spLocks noGrp="1"/>
          </p:cNvSpPr>
          <p:nvPr>
            <p:ph idx="1" hasCustomPrompt="1"/>
          </p:nvPr>
        </p:nvSpPr>
        <p:spPr>
          <a:xfrm>
            <a:off x="838200" y="1659835"/>
            <a:ext cx="6378526"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3F6CA6E4-2697-C77B-7013-1E033E975973}"/>
              </a:ext>
            </a:extLst>
          </p:cNvPr>
          <p:cNvSpPr>
            <a:spLocks noGrp="1"/>
          </p:cNvSpPr>
          <p:nvPr>
            <p:ph type="body" sz="quarter" idx="11" hasCustomPrompt="1"/>
          </p:nvPr>
        </p:nvSpPr>
        <p:spPr>
          <a:xfrm>
            <a:off x="838200" y="1017588"/>
            <a:ext cx="644872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Tree>
    <p:extLst>
      <p:ext uri="{BB962C8B-B14F-4D97-AF65-F5344CB8AC3E}">
        <p14:creationId xmlns:p14="http://schemas.microsoft.com/office/powerpoint/2010/main" val="2228628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potl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957E4C-DA0B-6B36-3D15-000537A2E12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036" b="6314"/>
          <a:stretch/>
        </p:blipFill>
        <p:spPr>
          <a:xfrm>
            <a:off x="0" y="580"/>
            <a:ext cx="3814674" cy="6857420"/>
          </a:xfrm>
          <a:prstGeom prst="rect">
            <a:avLst/>
          </a:prstGeom>
        </p:spPr>
      </p:pic>
      <p:sp>
        <p:nvSpPr>
          <p:cNvPr id="10" name="Text Placeholder 9">
            <a:extLst>
              <a:ext uri="{FF2B5EF4-FFF2-40B4-BE49-F238E27FC236}">
                <a16:creationId xmlns:a16="http://schemas.microsoft.com/office/drawing/2014/main" id="{10E61560-ED41-7195-20EB-E1B021C19541}"/>
              </a:ext>
            </a:extLst>
          </p:cNvPr>
          <p:cNvSpPr>
            <a:spLocks noGrp="1"/>
          </p:cNvSpPr>
          <p:nvPr>
            <p:ph type="body" sz="quarter" idx="10"/>
          </p:nvPr>
        </p:nvSpPr>
        <p:spPr>
          <a:xfrm>
            <a:off x="4835524" y="857250"/>
            <a:ext cx="3177259" cy="706438"/>
          </a:xfrm>
        </p:spPr>
        <p:txBody>
          <a:bodyPr>
            <a:noAutofit/>
          </a:bodyPr>
          <a:lstStyle>
            <a:lvl1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2pPr>
            <a:lvl3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3pPr>
            <a:lvl4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4pPr>
            <a:lvl5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endParaRPr lang="en-US"/>
          </a:p>
        </p:txBody>
      </p:sp>
      <p:sp>
        <p:nvSpPr>
          <p:cNvPr id="12" name="Text Placeholder 11">
            <a:extLst>
              <a:ext uri="{FF2B5EF4-FFF2-40B4-BE49-F238E27FC236}">
                <a16:creationId xmlns:a16="http://schemas.microsoft.com/office/drawing/2014/main" id="{F471CA08-6A27-56B9-0416-5348FEC12A79}"/>
              </a:ext>
            </a:extLst>
          </p:cNvPr>
          <p:cNvSpPr>
            <a:spLocks noGrp="1"/>
          </p:cNvSpPr>
          <p:nvPr>
            <p:ph type="body" sz="quarter" idx="11" hasCustomPrompt="1"/>
          </p:nvPr>
        </p:nvSpPr>
        <p:spPr>
          <a:xfrm>
            <a:off x="4835525" y="2103438"/>
            <a:ext cx="3629745" cy="412750"/>
          </a:xfrm>
        </p:spPr>
        <p:txBody>
          <a:bodyPr>
            <a:noAutofit/>
          </a:bodyPr>
          <a:lstStyle>
            <a:lvl1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2pPr>
            <a:lvl3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3pPr>
            <a:lvl4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4pPr>
            <a:lvl5pPr marL="0" algn="l" defTabSz="914400" rtl="0" eaLnBrk="1" latinLnBrk="0" hangingPunct="1">
              <a:lnSpc>
                <a:spcPct val="150000"/>
              </a:lnSpc>
              <a:defRPr lang="en-US" sz="1800" kern="1200" dirty="0">
                <a:solidFill>
                  <a:srgbClr val="D73F09"/>
                </a:solidFill>
                <a:latin typeface="Open Sans" panose="020B0606030504020204" pitchFamily="34" charset="0"/>
                <a:ea typeface="Open Sans" panose="020B0606030504020204" pitchFamily="34" charset="0"/>
                <a:cs typeface="Open Sans" panose="020B0606030504020204" pitchFamily="34" charset="0"/>
              </a:defRPr>
            </a:lvl5pPr>
          </a:lstStyle>
          <a:p>
            <a:pPr defTabSz="914400">
              <a:lnSpc>
                <a:spcPct val="150000"/>
              </a:lnSpc>
            </a:pPr>
            <a:r>
              <a:rPr lang="en-US">
                <a:solidFill>
                  <a:srgbClr val="D73F09"/>
                </a:solidFill>
                <a:latin typeface="Open Sans" panose="020B0606030504020204" pitchFamily="34" charset="0"/>
                <a:ea typeface="Open Sans" panose="020B0606030504020204" pitchFamily="34" charset="0"/>
                <a:cs typeface="Open Sans" panose="020B0606030504020204" pitchFamily="34" charset="0"/>
              </a:rPr>
              <a:t>Adaptive, Financial Planning</a:t>
            </a:r>
          </a:p>
        </p:txBody>
      </p:sp>
      <p:sp>
        <p:nvSpPr>
          <p:cNvPr id="14" name="Picture Placeholder 13">
            <a:extLst>
              <a:ext uri="{FF2B5EF4-FFF2-40B4-BE49-F238E27FC236}">
                <a16:creationId xmlns:a16="http://schemas.microsoft.com/office/drawing/2014/main" id="{21A9BF0F-9359-CF3D-0F50-05E94A92F454}"/>
              </a:ext>
            </a:extLst>
          </p:cNvPr>
          <p:cNvSpPr>
            <a:spLocks noGrp="1"/>
          </p:cNvSpPr>
          <p:nvPr>
            <p:ph type="pic" sz="quarter" idx="12"/>
          </p:nvPr>
        </p:nvSpPr>
        <p:spPr>
          <a:xfrm>
            <a:off x="4835524" y="2650989"/>
            <a:ext cx="422214" cy="424647"/>
          </a:xfrm>
          <a:blipFill dpi="0" rotWithShape="1">
            <a:blip r:embed="rId4"/>
            <a:srcRect/>
            <a:tile tx="0" ty="0" sx="100000" sy="100000" flip="none" algn="tl"/>
          </a:blipFill>
        </p:spPr>
        <p:txBody>
          <a:bodyPr/>
          <a:lstStyle>
            <a:lvl1pPr marL="0" indent="0">
              <a:buNone/>
              <a:defRPr>
                <a:noFill/>
              </a:defRPr>
            </a:lvl1pPr>
          </a:lstStyle>
          <a:p>
            <a:endParaRPr lang="en-US"/>
          </a:p>
        </p:txBody>
      </p:sp>
      <p:sp>
        <p:nvSpPr>
          <p:cNvPr id="16" name="Text Placeholder 11">
            <a:extLst>
              <a:ext uri="{FF2B5EF4-FFF2-40B4-BE49-F238E27FC236}">
                <a16:creationId xmlns:a16="http://schemas.microsoft.com/office/drawing/2014/main" id="{F0DCC4CB-68BE-E25D-C216-6FA05F2E99EF}"/>
              </a:ext>
            </a:extLst>
          </p:cNvPr>
          <p:cNvSpPr>
            <a:spLocks noGrp="1"/>
          </p:cNvSpPr>
          <p:nvPr>
            <p:ph type="body" sz="quarter" idx="13" hasCustomPrompt="1"/>
          </p:nvPr>
        </p:nvSpPr>
        <p:spPr>
          <a:xfrm>
            <a:off x="5360665" y="2662886"/>
            <a:ext cx="3629745" cy="412750"/>
          </a:xfrm>
        </p:spPr>
        <p:txBody>
          <a:bodyPr>
            <a:noAutofit/>
          </a:bodyPr>
          <a:lstStyle>
            <a:lvl1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2pPr>
            <a:lvl3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3pPr>
            <a:lvl4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4pPr>
            <a:lvl5pPr marL="0" algn="l" defTabSz="914400" rtl="0" eaLnBrk="1" latinLnBrk="0" hangingPunct="1">
              <a:lnSpc>
                <a:spcPct val="150000"/>
              </a:lnSpc>
              <a:defRPr lang="en-US" sz="1800" kern="1200" dirty="0">
                <a:solidFill>
                  <a:srgbClr val="D73F09"/>
                </a:solidFill>
                <a:latin typeface="Open Sans" panose="020B0606030504020204" pitchFamily="34" charset="0"/>
                <a:ea typeface="Open Sans" panose="020B0606030504020204" pitchFamily="34" charset="0"/>
                <a:cs typeface="Open Sans" panose="020B0606030504020204" pitchFamily="34" charset="0"/>
              </a:defRPr>
            </a:lvl5pPr>
          </a:lstStyle>
          <a:p>
            <a:r>
              <a:rPr lang="en-US" sz="1800" b="1">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VALUE + BENEFITS</a:t>
            </a: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18" name="Content Placeholder 17">
            <a:extLst>
              <a:ext uri="{FF2B5EF4-FFF2-40B4-BE49-F238E27FC236}">
                <a16:creationId xmlns:a16="http://schemas.microsoft.com/office/drawing/2014/main" id="{5C138A80-BCA0-1A84-D6AC-3359931BB076}"/>
              </a:ext>
            </a:extLst>
          </p:cNvPr>
          <p:cNvSpPr>
            <a:spLocks noGrp="1"/>
          </p:cNvSpPr>
          <p:nvPr>
            <p:ph sz="quarter" idx="14" hasCustomPrompt="1"/>
          </p:nvPr>
        </p:nvSpPr>
        <p:spPr>
          <a:xfrm>
            <a:off x="4835524" y="3222334"/>
            <a:ext cx="5351463" cy="1916113"/>
          </a:xfrm>
        </p:spPr>
        <p:txBody>
          <a:bodyPr>
            <a:normAutofit/>
          </a:bodyPr>
          <a:lstStyle>
            <a:lvl1pPr marL="0" indent="0" algn="l" defTabSz="914400" rtl="0" eaLnBrk="1" latinLnBrk="0" hangingPunct="1">
              <a:buNone/>
              <a:defRPr lang="en-US" sz="1800" kern="120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Highly interactive user-friendly interface for self-service reporting. Real-time visualization of data and instantly see the impact of adjustments. Provides budgeting, forecasting, reporting, and analytics for all OSU campuses. </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7240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a:xfrm>
            <a:off x="4204251" y="365126"/>
            <a:ext cx="6231835" cy="489640"/>
          </a:xfrm>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4204252" y="1659835"/>
            <a:ext cx="7149548"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04673677-06BA-3275-58B5-46BEAB950C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036" b="6314"/>
          <a:stretch/>
        </p:blipFill>
        <p:spPr>
          <a:xfrm>
            <a:off x="0" y="580"/>
            <a:ext cx="3814674" cy="6857420"/>
          </a:xfrm>
          <a:prstGeom prst="rect">
            <a:avLst/>
          </a:prstGeom>
        </p:spPr>
      </p:pic>
    </p:spTree>
    <p:extLst>
      <p:ext uri="{BB962C8B-B14F-4D97-AF65-F5344CB8AC3E}">
        <p14:creationId xmlns:p14="http://schemas.microsoft.com/office/powerpoint/2010/main" val="2952534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ECC5-8ABF-B602-3FA7-E079C7D03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65E61-7954-C505-C846-EAA84F5A89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2EF7B-3E43-6545-A8A9-3A93FC6D3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8836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A009-09C3-A63F-881D-CD5259FC4E49}"/>
              </a:ext>
            </a:extLst>
          </p:cNvPr>
          <p:cNvSpPr>
            <a:spLocks noGrp="1"/>
          </p:cNvSpPr>
          <p:nvPr>
            <p:ph type="title" hasCustomPrompt="1"/>
          </p:nvPr>
        </p:nvSpPr>
        <p:spPr/>
        <p:txBody>
          <a:bodyPr/>
          <a:lstStyle>
            <a:lvl1pPr>
              <a:defRPr/>
            </a:lvl1pPr>
          </a:lstStyle>
          <a:p>
            <a:r>
              <a:rPr lang="en-US"/>
              <a:t>Slide Title Here </a:t>
            </a:r>
          </a:p>
        </p:txBody>
      </p:sp>
      <p:sp>
        <p:nvSpPr>
          <p:cNvPr id="3" name="Text Placeholder 8">
            <a:extLst>
              <a:ext uri="{FF2B5EF4-FFF2-40B4-BE49-F238E27FC236}">
                <a16:creationId xmlns:a16="http://schemas.microsoft.com/office/drawing/2014/main" id="{CAAC3E7B-525D-E50E-1746-24AF437B44F4}"/>
              </a:ext>
            </a:extLst>
          </p:cNvPr>
          <p:cNvSpPr>
            <a:spLocks noGrp="1"/>
          </p:cNvSpPr>
          <p:nvPr>
            <p:ph type="body" sz="quarter" idx="10" hasCustomPrompt="1"/>
          </p:nvPr>
        </p:nvSpPr>
        <p:spPr>
          <a:xfrm>
            <a:off x="838200" y="1017588"/>
            <a:ext cx="1051560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
        <p:nvSpPr>
          <p:cNvPr id="5" name="Content Placeholder 4">
            <a:extLst>
              <a:ext uri="{FF2B5EF4-FFF2-40B4-BE49-F238E27FC236}">
                <a16:creationId xmlns:a16="http://schemas.microsoft.com/office/drawing/2014/main" id="{DC31BD84-772B-D686-B40D-B05AFA7D4C9A}"/>
              </a:ext>
            </a:extLst>
          </p:cNvPr>
          <p:cNvSpPr>
            <a:spLocks noGrp="1"/>
          </p:cNvSpPr>
          <p:nvPr>
            <p:ph sz="quarter" idx="11"/>
          </p:nvPr>
        </p:nvSpPr>
        <p:spPr>
          <a:xfrm>
            <a:off x="838200" y="1809750"/>
            <a:ext cx="10515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35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7" y="658628"/>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Oval 5"/>
          <p:cNvSpPr/>
          <p:nvPr userDrawn="1"/>
        </p:nvSpPr>
        <p:spPr>
          <a:xfrm>
            <a:off x="697384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Oval 8"/>
          <p:cNvSpPr/>
          <p:nvPr userDrawn="1"/>
        </p:nvSpPr>
        <p:spPr>
          <a:xfrm>
            <a:off x="157416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Oval 9"/>
          <p:cNvSpPr/>
          <p:nvPr userDrawn="1"/>
        </p:nvSpPr>
        <p:spPr>
          <a:xfrm>
            <a:off x="4274009" y="2195519"/>
            <a:ext cx="3318691"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Text Placeholder 4"/>
          <p:cNvSpPr>
            <a:spLocks noGrp="1"/>
          </p:cNvSpPr>
          <p:nvPr>
            <p:ph type="body" sz="quarter" idx="11"/>
          </p:nvPr>
        </p:nvSpPr>
        <p:spPr>
          <a:xfrm>
            <a:off x="4274009" y="2216577"/>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5" name="Text Placeholder 4"/>
          <p:cNvSpPr>
            <a:spLocks noGrp="1"/>
          </p:cNvSpPr>
          <p:nvPr>
            <p:ph type="body" sz="quarter" idx="10"/>
          </p:nvPr>
        </p:nvSpPr>
        <p:spPr>
          <a:xfrm>
            <a:off x="1574169" y="2222100"/>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12" name="Text Placeholder 4"/>
          <p:cNvSpPr>
            <a:spLocks noGrp="1"/>
          </p:cNvSpPr>
          <p:nvPr>
            <p:ph type="body" sz="quarter" idx="12"/>
          </p:nvPr>
        </p:nvSpPr>
        <p:spPr>
          <a:xfrm>
            <a:off x="6973849" y="2216681"/>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4231916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69C4-4126-5D1D-698F-D126575D13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F84D3-2903-7641-5D3D-DE5E0D0DD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812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90E28A12-6F5D-3AAE-659F-5A2B857796A7}"/>
              </a:ext>
            </a:extLst>
          </p:cNvPr>
          <p:cNvSpPr/>
          <p:nvPr userDrawn="1"/>
        </p:nvSpPr>
        <p:spPr>
          <a:xfrm rot="5400000">
            <a:off x="6028703" y="1633600"/>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B8E8C397-2EA4-DE2F-865D-D8BA1CDDF85B}"/>
              </a:ext>
            </a:extLst>
          </p:cNvPr>
          <p:cNvCxnSpPr>
            <a:cxnSpLocks/>
          </p:cNvCxnSpPr>
          <p:nvPr userDrawn="1"/>
        </p:nvCxnSpPr>
        <p:spPr>
          <a:xfrm>
            <a:off x="2005873" y="4697321"/>
            <a:ext cx="8311202" cy="107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92FDAD-D5E8-DD71-CBA9-836F24303B18}"/>
              </a:ext>
            </a:extLst>
          </p:cNvPr>
          <p:cNvCxnSpPr>
            <a:cxnSpLocks/>
          </p:cNvCxnSpPr>
          <p:nvPr userDrawn="1"/>
        </p:nvCxnSpPr>
        <p:spPr>
          <a:xfrm>
            <a:off x="4379176" y="4697319"/>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E24AB9-E1E4-991D-5AEB-DE8E74DCF0F8}"/>
              </a:ext>
            </a:extLst>
          </p:cNvPr>
          <p:cNvCxnSpPr>
            <a:cxnSpLocks/>
          </p:cNvCxnSpPr>
          <p:nvPr userDrawn="1"/>
        </p:nvCxnSpPr>
        <p:spPr>
          <a:xfrm flipH="1">
            <a:off x="4787557" y="2790025"/>
            <a:ext cx="152212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7FA92F-49BC-BA52-8C57-C760D72F4C0C}"/>
              </a:ext>
            </a:extLst>
          </p:cNvPr>
          <p:cNvCxnSpPr>
            <a:cxnSpLocks/>
          </p:cNvCxnSpPr>
          <p:nvPr userDrawn="1"/>
        </p:nvCxnSpPr>
        <p:spPr>
          <a:xfrm>
            <a:off x="2005874" y="4697318"/>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5FBFB4-9E4D-02A6-D4FB-2D4B7BD60D9C}"/>
              </a:ext>
            </a:extLst>
          </p:cNvPr>
          <p:cNvCxnSpPr>
            <a:cxnSpLocks/>
          </p:cNvCxnSpPr>
          <p:nvPr userDrawn="1"/>
        </p:nvCxnSpPr>
        <p:spPr>
          <a:xfrm>
            <a:off x="8127666" y="4694708"/>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CF69F6-8E65-6630-9DEC-843BDFE7FB63}"/>
              </a:ext>
            </a:extLst>
          </p:cNvPr>
          <p:cNvCxnSpPr>
            <a:cxnSpLocks/>
          </p:cNvCxnSpPr>
          <p:nvPr userDrawn="1"/>
        </p:nvCxnSpPr>
        <p:spPr>
          <a:xfrm>
            <a:off x="6312145" y="2544523"/>
            <a:ext cx="0" cy="78293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C3E8EBF-1AA2-7CC0-4529-F821EAFFFE02}"/>
              </a:ext>
            </a:extLst>
          </p:cNvPr>
          <p:cNvSpPr txBox="1"/>
          <p:nvPr userDrawn="1"/>
        </p:nvSpPr>
        <p:spPr>
          <a:xfrm>
            <a:off x="5404840" y="2283864"/>
            <a:ext cx="1703794" cy="18094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CIO \ Vice Provost</a:t>
            </a:r>
          </a:p>
        </p:txBody>
      </p:sp>
      <p:sp>
        <p:nvSpPr>
          <p:cNvPr id="11" name="TextBox 10">
            <a:extLst>
              <a:ext uri="{FF2B5EF4-FFF2-40B4-BE49-F238E27FC236}">
                <a16:creationId xmlns:a16="http://schemas.microsoft.com/office/drawing/2014/main" id="{7D150F85-DBA9-FD2A-3C3F-0C3E7AA5E26A}"/>
              </a:ext>
            </a:extLst>
          </p:cNvPr>
          <p:cNvSpPr txBox="1"/>
          <p:nvPr userDrawn="1"/>
        </p:nvSpPr>
        <p:spPr>
          <a:xfrm>
            <a:off x="3126299" y="3202669"/>
            <a:ext cx="2532985" cy="35330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Enterprise Information Investment Committee</a:t>
            </a:r>
          </a:p>
        </p:txBody>
      </p:sp>
      <p:sp>
        <p:nvSpPr>
          <p:cNvPr id="12" name="Hexagon 11">
            <a:extLst>
              <a:ext uri="{FF2B5EF4-FFF2-40B4-BE49-F238E27FC236}">
                <a16:creationId xmlns:a16="http://schemas.microsoft.com/office/drawing/2014/main" id="{5D43C8BE-60D2-62FB-16AE-65CF2815636A}"/>
              </a:ext>
            </a:extLst>
          </p:cNvPr>
          <p:cNvSpPr/>
          <p:nvPr userDrawn="1"/>
        </p:nvSpPr>
        <p:spPr>
          <a:xfrm rot="5400000">
            <a:off x="4103264" y="2546327"/>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F264DD9-97DA-0A24-D1AD-E6F22F39CE0C}"/>
              </a:ext>
            </a:extLst>
          </p:cNvPr>
          <p:cNvSpPr txBox="1"/>
          <p:nvPr userDrawn="1"/>
        </p:nvSpPr>
        <p:spPr>
          <a:xfrm>
            <a:off x="883427" y="5848054"/>
            <a:ext cx="1950064"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Implementation Partners</a:t>
            </a:r>
          </a:p>
        </p:txBody>
      </p:sp>
      <p:sp>
        <p:nvSpPr>
          <p:cNvPr id="14" name="Hexagon 13">
            <a:extLst>
              <a:ext uri="{FF2B5EF4-FFF2-40B4-BE49-F238E27FC236}">
                <a16:creationId xmlns:a16="http://schemas.microsoft.com/office/drawing/2014/main" id="{77DFC19F-37D5-EA2B-B8D3-06BD9C7FE8FE}"/>
              </a:ext>
            </a:extLst>
          </p:cNvPr>
          <p:cNvSpPr/>
          <p:nvPr userDrawn="1"/>
        </p:nvSpPr>
        <p:spPr>
          <a:xfrm rot="5400000">
            <a:off x="1725424" y="5138049"/>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42AB7B76-0901-858C-BE2E-C780E50E616A}"/>
              </a:ext>
            </a:extLst>
          </p:cNvPr>
          <p:cNvSpPr txBox="1"/>
          <p:nvPr userDrawn="1"/>
        </p:nvSpPr>
        <p:spPr>
          <a:xfrm>
            <a:off x="3523776" y="5850422"/>
            <a:ext cx="1703794" cy="18094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Project Teams</a:t>
            </a:r>
          </a:p>
        </p:txBody>
      </p:sp>
      <p:sp>
        <p:nvSpPr>
          <p:cNvPr id="16" name="Hexagon 15">
            <a:extLst>
              <a:ext uri="{FF2B5EF4-FFF2-40B4-BE49-F238E27FC236}">
                <a16:creationId xmlns:a16="http://schemas.microsoft.com/office/drawing/2014/main" id="{0FCF15A5-E9AC-0CD5-54E6-6558F71501E1}"/>
              </a:ext>
            </a:extLst>
          </p:cNvPr>
          <p:cNvSpPr/>
          <p:nvPr userDrawn="1"/>
        </p:nvSpPr>
        <p:spPr>
          <a:xfrm rot="5400000">
            <a:off x="4096270" y="5140418"/>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457FD82C-6AF5-05DD-7C29-529A39CEB14C}"/>
              </a:ext>
            </a:extLst>
          </p:cNvPr>
          <p:cNvSpPr txBox="1"/>
          <p:nvPr userDrawn="1"/>
        </p:nvSpPr>
        <p:spPr>
          <a:xfrm>
            <a:off x="5399427" y="5847363"/>
            <a:ext cx="1849958"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Functional Coordinators</a:t>
            </a:r>
          </a:p>
        </p:txBody>
      </p:sp>
      <p:sp>
        <p:nvSpPr>
          <p:cNvPr id="18" name="Hexagon 17">
            <a:extLst>
              <a:ext uri="{FF2B5EF4-FFF2-40B4-BE49-F238E27FC236}">
                <a16:creationId xmlns:a16="http://schemas.microsoft.com/office/drawing/2014/main" id="{2147804A-DC5D-E7E0-5A2B-F5DCD64C744A}"/>
              </a:ext>
            </a:extLst>
          </p:cNvPr>
          <p:cNvSpPr/>
          <p:nvPr userDrawn="1"/>
        </p:nvSpPr>
        <p:spPr>
          <a:xfrm rot="5400000">
            <a:off x="6043839" y="5137358"/>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93F29A1C-E4D1-957C-3A8D-195572175F87}"/>
              </a:ext>
            </a:extLst>
          </p:cNvPr>
          <p:cNvSpPr txBox="1"/>
          <p:nvPr userDrawn="1"/>
        </p:nvSpPr>
        <p:spPr>
          <a:xfrm>
            <a:off x="5437410" y="4088513"/>
            <a:ext cx="1849958"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AMP Executive Director</a:t>
            </a:r>
          </a:p>
        </p:txBody>
      </p:sp>
      <p:sp>
        <p:nvSpPr>
          <p:cNvPr id="20" name="Hexagon 19">
            <a:extLst>
              <a:ext uri="{FF2B5EF4-FFF2-40B4-BE49-F238E27FC236}">
                <a16:creationId xmlns:a16="http://schemas.microsoft.com/office/drawing/2014/main" id="{EF0751DD-6A36-7889-DC26-0734B9D00118}"/>
              </a:ext>
            </a:extLst>
          </p:cNvPr>
          <p:cNvSpPr/>
          <p:nvPr userDrawn="1"/>
        </p:nvSpPr>
        <p:spPr>
          <a:xfrm rot="5400000">
            <a:off x="6017886" y="3475101"/>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Hexagon 20">
            <a:extLst>
              <a:ext uri="{FF2B5EF4-FFF2-40B4-BE49-F238E27FC236}">
                <a16:creationId xmlns:a16="http://schemas.microsoft.com/office/drawing/2014/main" id="{E3E04EE9-86D1-7D71-AAE5-F569248A5EAF}"/>
              </a:ext>
            </a:extLst>
          </p:cNvPr>
          <p:cNvSpPr/>
          <p:nvPr userDrawn="1"/>
        </p:nvSpPr>
        <p:spPr>
          <a:xfrm rot="5400000">
            <a:off x="7949208" y="2833946"/>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 name="Graphic 21">
            <a:extLst>
              <a:ext uri="{FF2B5EF4-FFF2-40B4-BE49-F238E27FC236}">
                <a16:creationId xmlns:a16="http://schemas.microsoft.com/office/drawing/2014/main" id="{A7D9D1F0-3EA8-C59B-512B-4141BA4D1C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34305" y="2687482"/>
            <a:ext cx="304800" cy="243840"/>
          </a:xfrm>
          <a:prstGeom prst="rect">
            <a:avLst/>
          </a:prstGeom>
        </p:spPr>
      </p:pic>
      <p:pic>
        <p:nvPicPr>
          <p:cNvPr id="23" name="Graphic 22">
            <a:extLst>
              <a:ext uri="{FF2B5EF4-FFF2-40B4-BE49-F238E27FC236}">
                <a16:creationId xmlns:a16="http://schemas.microsoft.com/office/drawing/2014/main" id="{279161EB-EF70-02BC-38D8-26EF94D960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78551" y="2926303"/>
            <a:ext cx="304800" cy="243840"/>
          </a:xfrm>
          <a:prstGeom prst="rect">
            <a:avLst/>
          </a:prstGeom>
        </p:spPr>
      </p:pic>
      <p:pic>
        <p:nvPicPr>
          <p:cNvPr id="24" name="Graphic 23">
            <a:extLst>
              <a:ext uri="{FF2B5EF4-FFF2-40B4-BE49-F238E27FC236}">
                <a16:creationId xmlns:a16="http://schemas.microsoft.com/office/drawing/2014/main" id="{B290E022-2C68-EFF4-407E-6088D4D1CE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50142" y="5261090"/>
            <a:ext cx="304800" cy="243840"/>
          </a:xfrm>
          <a:prstGeom prst="rect">
            <a:avLst/>
          </a:prstGeom>
        </p:spPr>
      </p:pic>
      <p:pic>
        <p:nvPicPr>
          <p:cNvPr id="25" name="Graphic 24">
            <a:extLst>
              <a:ext uri="{FF2B5EF4-FFF2-40B4-BE49-F238E27FC236}">
                <a16:creationId xmlns:a16="http://schemas.microsoft.com/office/drawing/2014/main" id="{9AEB2087-AD0E-2C13-2003-B017C1D988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20704" y="1772189"/>
            <a:ext cx="182880" cy="243840"/>
          </a:xfrm>
          <a:prstGeom prst="rect">
            <a:avLst/>
          </a:prstGeom>
        </p:spPr>
      </p:pic>
      <p:cxnSp>
        <p:nvCxnSpPr>
          <p:cNvPr id="26" name="Straight Connector 25">
            <a:extLst>
              <a:ext uri="{FF2B5EF4-FFF2-40B4-BE49-F238E27FC236}">
                <a16:creationId xmlns:a16="http://schemas.microsoft.com/office/drawing/2014/main" id="{490C2413-3D47-04F8-C941-6B1248997D99}"/>
              </a:ext>
            </a:extLst>
          </p:cNvPr>
          <p:cNvCxnSpPr>
            <a:cxnSpLocks/>
          </p:cNvCxnSpPr>
          <p:nvPr userDrawn="1"/>
        </p:nvCxnSpPr>
        <p:spPr>
          <a:xfrm flipH="1">
            <a:off x="6309678" y="3076502"/>
            <a:ext cx="152212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D1AABAE-1623-E525-4B29-54C466077195}"/>
              </a:ext>
            </a:extLst>
          </p:cNvPr>
          <p:cNvSpPr txBox="1"/>
          <p:nvPr userDrawn="1"/>
        </p:nvSpPr>
        <p:spPr>
          <a:xfrm>
            <a:off x="7071084" y="3457797"/>
            <a:ext cx="2321375" cy="18094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AMP Steering Committee</a:t>
            </a:r>
          </a:p>
        </p:txBody>
      </p:sp>
      <p:cxnSp>
        <p:nvCxnSpPr>
          <p:cNvPr id="28" name="Straight Connector 27">
            <a:extLst>
              <a:ext uri="{FF2B5EF4-FFF2-40B4-BE49-F238E27FC236}">
                <a16:creationId xmlns:a16="http://schemas.microsoft.com/office/drawing/2014/main" id="{990A7A73-3CED-B6B8-198F-647DE16F1282}"/>
              </a:ext>
            </a:extLst>
          </p:cNvPr>
          <p:cNvCxnSpPr>
            <a:cxnSpLocks/>
          </p:cNvCxnSpPr>
          <p:nvPr userDrawn="1"/>
        </p:nvCxnSpPr>
        <p:spPr>
          <a:xfrm>
            <a:off x="6290216" y="4351805"/>
            <a:ext cx="10733" cy="61978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5580B55-FFD8-EE7A-4556-713598335FFA}"/>
              </a:ext>
            </a:extLst>
          </p:cNvPr>
          <p:cNvCxnSpPr>
            <a:cxnSpLocks/>
          </p:cNvCxnSpPr>
          <p:nvPr userDrawn="1"/>
        </p:nvCxnSpPr>
        <p:spPr>
          <a:xfrm>
            <a:off x="10319708" y="4695241"/>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8EFA65B-8684-F63B-55D1-3B971A5D14ED}"/>
              </a:ext>
            </a:extLst>
          </p:cNvPr>
          <p:cNvSpPr txBox="1"/>
          <p:nvPr userDrawn="1"/>
        </p:nvSpPr>
        <p:spPr>
          <a:xfrm>
            <a:off x="7357500" y="5769676"/>
            <a:ext cx="1538719" cy="521361"/>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Organizational Change Management</a:t>
            </a:r>
          </a:p>
        </p:txBody>
      </p:sp>
      <p:sp>
        <p:nvSpPr>
          <p:cNvPr id="31" name="Hexagon 30">
            <a:extLst>
              <a:ext uri="{FF2B5EF4-FFF2-40B4-BE49-F238E27FC236}">
                <a16:creationId xmlns:a16="http://schemas.microsoft.com/office/drawing/2014/main" id="{AA7615D1-AB69-6629-41AB-7978F820831E}"/>
              </a:ext>
            </a:extLst>
          </p:cNvPr>
          <p:cNvSpPr/>
          <p:nvPr userDrawn="1"/>
        </p:nvSpPr>
        <p:spPr>
          <a:xfrm rot="5400000">
            <a:off x="7875067" y="5116786"/>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117E7812-A603-C08C-173B-82B99CEA843B}"/>
              </a:ext>
            </a:extLst>
          </p:cNvPr>
          <p:cNvSpPr txBox="1"/>
          <p:nvPr userDrawn="1"/>
        </p:nvSpPr>
        <p:spPr>
          <a:xfrm>
            <a:off x="9466522" y="5769676"/>
            <a:ext cx="1706520" cy="35330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Digital Business Process Design</a:t>
            </a:r>
          </a:p>
        </p:txBody>
      </p:sp>
      <p:sp>
        <p:nvSpPr>
          <p:cNvPr id="33" name="Hexagon 32">
            <a:extLst>
              <a:ext uri="{FF2B5EF4-FFF2-40B4-BE49-F238E27FC236}">
                <a16:creationId xmlns:a16="http://schemas.microsoft.com/office/drawing/2014/main" id="{D164A15C-889E-DADD-7652-80F7031C20B9}"/>
              </a:ext>
            </a:extLst>
          </p:cNvPr>
          <p:cNvSpPr/>
          <p:nvPr userDrawn="1"/>
        </p:nvSpPr>
        <p:spPr>
          <a:xfrm rot="5400000">
            <a:off x="10001566" y="5116787"/>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4" name="Graphic 33">
            <a:extLst>
              <a:ext uri="{FF2B5EF4-FFF2-40B4-BE49-F238E27FC236}">
                <a16:creationId xmlns:a16="http://schemas.microsoft.com/office/drawing/2014/main" id="{DFD5920A-ABD2-D9C3-6CE0-C8148CD3757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96482" y="5239212"/>
            <a:ext cx="243840" cy="243840"/>
          </a:xfrm>
          <a:prstGeom prst="rect">
            <a:avLst/>
          </a:prstGeom>
        </p:spPr>
      </p:pic>
      <p:pic>
        <p:nvPicPr>
          <p:cNvPr id="35" name="Graphic 34">
            <a:extLst>
              <a:ext uri="{FF2B5EF4-FFF2-40B4-BE49-F238E27FC236}">
                <a16:creationId xmlns:a16="http://schemas.microsoft.com/office/drawing/2014/main" id="{43A54C89-9A8D-6D54-0FC1-B762B70AE9C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70783" y="5251584"/>
            <a:ext cx="304800" cy="243840"/>
          </a:xfrm>
          <a:prstGeom prst="rect">
            <a:avLst/>
          </a:prstGeom>
        </p:spPr>
      </p:pic>
      <p:pic>
        <p:nvPicPr>
          <p:cNvPr id="36" name="Graphic 35">
            <a:extLst>
              <a:ext uri="{FF2B5EF4-FFF2-40B4-BE49-F238E27FC236}">
                <a16:creationId xmlns:a16="http://schemas.microsoft.com/office/drawing/2014/main" id="{58D14F9C-1254-6E41-BACE-17F9FF8058F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270788" y="5255663"/>
            <a:ext cx="213360" cy="243840"/>
          </a:xfrm>
          <a:prstGeom prst="rect">
            <a:avLst/>
          </a:prstGeom>
        </p:spPr>
      </p:pic>
      <p:pic>
        <p:nvPicPr>
          <p:cNvPr id="37" name="Graphic 36">
            <a:extLst>
              <a:ext uri="{FF2B5EF4-FFF2-40B4-BE49-F238E27FC236}">
                <a16:creationId xmlns:a16="http://schemas.microsoft.com/office/drawing/2014/main" id="{E082DF51-7E48-0E4C-5ED1-DFFA105673E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196271" y="3592142"/>
            <a:ext cx="213360" cy="243840"/>
          </a:xfrm>
          <a:prstGeom prst="rect">
            <a:avLst/>
          </a:prstGeom>
        </p:spPr>
      </p:pic>
      <p:pic>
        <p:nvPicPr>
          <p:cNvPr id="38" name="Graphic 37">
            <a:extLst>
              <a:ext uri="{FF2B5EF4-FFF2-40B4-BE49-F238E27FC236}">
                <a16:creationId xmlns:a16="http://schemas.microsoft.com/office/drawing/2014/main" id="{6C8979CC-B54F-A801-0321-A8A1FDE7224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000293" y="5249103"/>
            <a:ext cx="243840" cy="243840"/>
          </a:xfrm>
          <a:prstGeom prst="rect">
            <a:avLst/>
          </a:prstGeom>
        </p:spPr>
      </p:pic>
      <p:sp>
        <p:nvSpPr>
          <p:cNvPr id="39" name="TextBox 38">
            <a:extLst>
              <a:ext uri="{FF2B5EF4-FFF2-40B4-BE49-F238E27FC236}">
                <a16:creationId xmlns:a16="http://schemas.microsoft.com/office/drawing/2014/main" id="{EECEA419-1332-CE18-B296-B17237AD06C6}"/>
              </a:ext>
            </a:extLst>
          </p:cNvPr>
          <p:cNvSpPr txBox="1"/>
          <p:nvPr userDrawn="1"/>
        </p:nvSpPr>
        <p:spPr>
          <a:xfrm>
            <a:off x="669268" y="742174"/>
            <a:ext cx="2164224" cy="596510"/>
          </a:xfrm>
          <a:prstGeom prst="rect">
            <a:avLst/>
          </a:prstGeom>
          <a:noFill/>
        </p:spPr>
        <p:txBody>
          <a:bodyPr wrap="square" lIns="0" tIns="0" rIns="0" bIns="0" rtlCol="0">
            <a:spAutoFit/>
          </a:bodyPr>
          <a:lstStyle/>
          <a:p>
            <a:pPr>
              <a:lnSpc>
                <a:spcPct val="80000"/>
              </a:lnSpc>
            </a:pPr>
            <a:r>
              <a:rPr lang="en-US" sz="2400" b="1" cap="all">
                <a:latin typeface="Open Sans" panose="020B0606030504020204" pitchFamily="34" charset="0"/>
                <a:ea typeface="Open Sans" panose="020B0606030504020204" pitchFamily="34" charset="0"/>
                <a:cs typeface="Open Sans" panose="020B0606030504020204" pitchFamily="34" charset="0"/>
              </a:rPr>
              <a:t>program structure</a:t>
            </a:r>
          </a:p>
        </p:txBody>
      </p:sp>
      <p:cxnSp>
        <p:nvCxnSpPr>
          <p:cNvPr id="40" name="Straight Connector 39">
            <a:extLst>
              <a:ext uri="{FF2B5EF4-FFF2-40B4-BE49-F238E27FC236}">
                <a16:creationId xmlns:a16="http://schemas.microsoft.com/office/drawing/2014/main" id="{800C386E-4A2F-9C1B-B4BC-6E291773B32D}"/>
              </a:ext>
            </a:extLst>
          </p:cNvPr>
          <p:cNvCxnSpPr>
            <a:cxnSpLocks/>
          </p:cNvCxnSpPr>
          <p:nvPr userDrawn="1"/>
        </p:nvCxnSpPr>
        <p:spPr>
          <a:xfrm>
            <a:off x="6323183" y="1066128"/>
            <a:ext cx="0" cy="43598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F4E4344-6F1A-32E9-0BF4-E9E0D8779680}"/>
              </a:ext>
            </a:extLst>
          </p:cNvPr>
          <p:cNvSpPr txBox="1"/>
          <p:nvPr userDrawn="1"/>
        </p:nvSpPr>
        <p:spPr>
          <a:xfrm>
            <a:off x="4905393" y="410030"/>
            <a:ext cx="2808570" cy="52565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Provost/Executive Vice President </a:t>
            </a:r>
            <a:b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 Vice President for Finance and Administration</a:t>
            </a:r>
          </a:p>
        </p:txBody>
      </p:sp>
      <p:sp>
        <p:nvSpPr>
          <p:cNvPr id="42" name="Parallelogram 41">
            <a:extLst>
              <a:ext uri="{FF2B5EF4-FFF2-40B4-BE49-F238E27FC236}">
                <a16:creationId xmlns:a16="http://schemas.microsoft.com/office/drawing/2014/main" id="{0145AAA7-8B96-62F5-FAEE-AD8D83F6DEE7}"/>
              </a:ext>
            </a:extLst>
          </p:cNvPr>
          <p:cNvSpPr/>
          <p:nvPr userDrawn="1"/>
        </p:nvSpPr>
        <p:spPr>
          <a:xfrm>
            <a:off x="617342" y="1910225"/>
            <a:ext cx="2156605" cy="174786"/>
          </a:xfrm>
          <a:prstGeom prst="parallelogram">
            <a:avLst>
              <a:gd name="adj" fmla="val 52423"/>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3830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potlight mess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97403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31FF02-85F9-4EDB-90A1-C93F19554F4B}"/>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2863" t="1217" r="47758" b="12236"/>
          <a:stretch/>
        </p:blipFill>
        <p:spPr bwMode="auto">
          <a:xfrm>
            <a:off x="7494104" y="0"/>
            <a:ext cx="46978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1F3E92B-6C22-4F3A-B205-78435F87F69B}"/>
              </a:ext>
            </a:extLst>
          </p:cNvPr>
          <p:cNvSpPr/>
          <p:nvPr userDrawn="1"/>
        </p:nvSpPr>
        <p:spPr bwMode="gray">
          <a:xfrm>
            <a:off x="7420131" y="0"/>
            <a:ext cx="98947" cy="6858000"/>
          </a:xfrm>
          <a:prstGeom prst="rect">
            <a:avLst/>
          </a:prstGeom>
          <a:solidFill>
            <a:srgbClr val="FF820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rgbClr val="0E2B58"/>
              </a:solidFill>
            </a:endParaRPr>
          </a:p>
        </p:txBody>
      </p:sp>
      <p:sp>
        <p:nvSpPr>
          <p:cNvPr id="6" name="Title Placeholder 1">
            <a:extLst>
              <a:ext uri="{FF2B5EF4-FFF2-40B4-BE49-F238E27FC236}">
                <a16:creationId xmlns:a16="http://schemas.microsoft.com/office/drawing/2014/main" id="{07E50FF7-54EF-4648-B530-A1DE6E77DAB0}"/>
              </a:ext>
            </a:extLst>
          </p:cNvPr>
          <p:cNvSpPr>
            <a:spLocks noGrp="1"/>
          </p:cNvSpPr>
          <p:nvPr>
            <p:ph type="title"/>
          </p:nvPr>
        </p:nvSpPr>
        <p:spPr>
          <a:xfrm>
            <a:off x="469900" y="336318"/>
            <a:ext cx="6583680" cy="403911"/>
          </a:xfrm>
          <a:prstGeom prst="rect">
            <a:avLst/>
          </a:prstGeom>
        </p:spPr>
        <p:txBody>
          <a:bodyPr vert="horz" lIns="0" tIns="45720" rIns="91440" bIns="0" rtlCol="0" anchor="t" anchorCtr="0">
            <a:noAutofit/>
          </a:bodyPr>
          <a:lstStyle>
            <a:lvl1pPr>
              <a:defRPr sz="2400" b="1">
                <a:solidFill>
                  <a:srgbClr val="57585B"/>
                </a:solidFill>
                <a:latin typeface="+mn-lt"/>
              </a:defRPr>
            </a:lvl1pPr>
          </a:lstStyle>
          <a:p>
            <a:r>
              <a:rPr lang="en-US"/>
              <a:t>Click To Edit Master Title</a:t>
            </a:r>
          </a:p>
        </p:txBody>
      </p:sp>
    </p:spTree>
    <p:extLst>
      <p:ext uri="{BB962C8B-B14F-4D97-AF65-F5344CB8AC3E}">
        <p14:creationId xmlns:p14="http://schemas.microsoft.com/office/powerpoint/2010/main" val="202058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Break 1">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C7872B-D8AE-6054-7154-39DBC51198DE}"/>
              </a:ext>
            </a:extLst>
          </p:cNvPr>
          <p:cNvPicPr>
            <a:picLocks noChangeAspect="1"/>
          </p:cNvPicPr>
          <p:nvPr userDrawn="1"/>
        </p:nvPicPr>
        <p:blipFill>
          <a:blip r:embed="rId3"/>
          <a:stretch>
            <a:fillRect/>
          </a:stretch>
        </p:blipFill>
        <p:spPr>
          <a:xfrm>
            <a:off x="0" y="0"/>
            <a:ext cx="12204640" cy="6858000"/>
          </a:xfrm>
          <a:prstGeom prst="rect">
            <a:avLst/>
          </a:prstGeom>
        </p:spPr>
      </p:pic>
      <p:sp>
        <p:nvSpPr>
          <p:cNvPr id="4" name="Rectangle 3">
            <a:extLst>
              <a:ext uri="{FF2B5EF4-FFF2-40B4-BE49-F238E27FC236}">
                <a16:creationId xmlns:a16="http://schemas.microsoft.com/office/drawing/2014/main" id="{4EEDB3D1-650C-4E73-8981-5CBEF56C27A2}"/>
              </a:ext>
            </a:extLst>
          </p:cNvPr>
          <p:cNvSpPr/>
          <p:nvPr userDrawn="1"/>
        </p:nvSpPr>
        <p:spPr bwMode="gray">
          <a:xfrm>
            <a:off x="0" y="2018581"/>
            <a:ext cx="10888133" cy="2971496"/>
          </a:xfrm>
          <a:prstGeom prst="rect">
            <a:avLst/>
          </a:prstGeom>
          <a:solidFill>
            <a:schemeClr val="bg1">
              <a:alpha val="6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7D15E517-EF07-46CB-BF12-7A1AE9A73534}"/>
              </a:ext>
            </a:extLst>
          </p:cNvPr>
          <p:cNvSpPr>
            <a:spLocks noGrp="1"/>
          </p:cNvSpPr>
          <p:nvPr>
            <p:ph type="title"/>
          </p:nvPr>
        </p:nvSpPr>
        <p:spPr bwMode="gray">
          <a:xfrm>
            <a:off x="469900" y="2018581"/>
            <a:ext cx="10418233" cy="2971496"/>
          </a:xfrm>
          <a:prstGeom prst="rect">
            <a:avLst/>
          </a:prstGeom>
        </p:spPr>
        <p:txBody>
          <a:bodyPr anchor="ctr"/>
          <a:lstStyle>
            <a:lvl1pPr>
              <a:lnSpc>
                <a:spcPct val="95000"/>
              </a:lnSpc>
              <a:defRPr sz="3200" b="1">
                <a:solidFill>
                  <a:schemeClr val="tx1"/>
                </a:solidFill>
                <a:latin typeface="+mn-lt"/>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686472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tandard_Content Slide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BB9BF8-C3AD-48AA-AFEF-B6EA16EDDA80}"/>
              </a:ext>
            </a:extLst>
          </p:cNvPr>
          <p:cNvSpPr>
            <a:spLocks noGrp="1"/>
          </p:cNvSpPr>
          <p:nvPr>
            <p:ph type="title" hasCustomPrompt="1"/>
          </p:nvPr>
        </p:nvSpPr>
        <p:spPr>
          <a:xfrm>
            <a:off x="590473" y="609812"/>
            <a:ext cx="10896280" cy="577528"/>
          </a:xfrm>
          <a:prstGeom prst="rect">
            <a:avLst/>
          </a:prstGeom>
        </p:spPr>
        <p:txBody>
          <a:bodyPr anchor="b"/>
          <a:lstStyle>
            <a:lvl1pPr algn="l">
              <a:defRPr sz="4000" b="1" i="0" cap="all" baseline="0">
                <a:latin typeface="Encode Sans Normal Black" charset="0"/>
                <a:ea typeface="Encode Sans Normal Black" charset="0"/>
                <a:cs typeface="Encode Sans Normal Black" charset="0"/>
              </a:defRPr>
            </a:lvl1pPr>
          </a:lstStyle>
          <a:p>
            <a:pPr lvl="0"/>
            <a:r>
              <a:rPr lang="en-US"/>
              <a:t>HEADER HERE </a:t>
            </a:r>
          </a:p>
        </p:txBody>
      </p:sp>
      <p:sp>
        <p:nvSpPr>
          <p:cNvPr id="2" name="Slide Number Placeholder 1">
            <a:extLst>
              <a:ext uri="{FF2B5EF4-FFF2-40B4-BE49-F238E27FC236}">
                <a16:creationId xmlns:a16="http://schemas.microsoft.com/office/drawing/2014/main" id="{0C465E57-6766-40C9-B779-7EA907388F4D}"/>
              </a:ext>
            </a:extLst>
          </p:cNvPr>
          <p:cNvSpPr>
            <a:spLocks noGrp="1"/>
          </p:cNvSpPr>
          <p:nvPr>
            <p:ph type="sldNum" sz="quarter" idx="13"/>
          </p:nvPr>
        </p:nvSpPr>
        <p:spPr>
          <a:xfrm>
            <a:off x="0" y="6491818"/>
            <a:ext cx="889000" cy="366183"/>
          </a:xfrm>
          <a:prstGeom prst="rect">
            <a:avLst/>
          </a:prstGeom>
        </p:spPr>
        <p:txBody>
          <a:bodyPr/>
          <a:lstStyle>
            <a:lvl1pPr>
              <a:defRPr sz="1600"/>
            </a:lvl1pPr>
          </a:lstStyle>
          <a:p>
            <a:fld id="{95471BDC-C822-445D-A28A-E864ABD6C12F}" type="slidenum">
              <a:rPr lang="en-US" smtClean="0"/>
              <a:pPr/>
              <a:t>‹#›</a:t>
            </a:fld>
            <a:endParaRPr lang="en-US"/>
          </a:p>
        </p:txBody>
      </p:sp>
      <p:sp>
        <p:nvSpPr>
          <p:cNvPr id="3" name="Rectangle 2">
            <a:extLst>
              <a:ext uri="{FF2B5EF4-FFF2-40B4-BE49-F238E27FC236}">
                <a16:creationId xmlns:a16="http://schemas.microsoft.com/office/drawing/2014/main" id="{436AE207-25E9-6790-7D18-E547699247F1}"/>
              </a:ext>
            </a:extLst>
          </p:cNvPr>
          <p:cNvSpPr/>
          <p:nvPr userDrawn="1"/>
        </p:nvSpPr>
        <p:spPr>
          <a:xfrm>
            <a:off x="694267" y="1167886"/>
            <a:ext cx="1930400" cy="60959"/>
          </a:xfrm>
          <a:prstGeom prst="rect">
            <a:avLst/>
          </a:prstGeom>
          <a:solidFill>
            <a:srgbClr val="DF55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9">
            <a:extLst>
              <a:ext uri="{FF2B5EF4-FFF2-40B4-BE49-F238E27FC236}">
                <a16:creationId xmlns:a16="http://schemas.microsoft.com/office/drawing/2014/main" id="{C69B79A5-01C0-2DE2-D678-36FB8F6BC55F}"/>
              </a:ext>
            </a:extLst>
          </p:cNvPr>
          <p:cNvSpPr>
            <a:spLocks noGrp="1"/>
          </p:cNvSpPr>
          <p:nvPr>
            <p:ph type="body" sz="quarter" idx="11" hasCustomPrompt="1"/>
          </p:nvPr>
        </p:nvSpPr>
        <p:spPr>
          <a:xfrm>
            <a:off x="580628" y="2185182"/>
            <a:ext cx="10929485" cy="3504933"/>
          </a:xfrm>
          <a:prstGeom prst="rect">
            <a:avLst/>
          </a:prstGeom>
        </p:spPr>
        <p:txBody>
          <a:bodyPr/>
          <a:lstStyle>
            <a:lvl1pPr marL="457189" indent="-457189">
              <a:buFont typeface="Arial" panose="020B0604020202020204" pitchFamily="34" charset="0"/>
              <a:buChar char="•"/>
              <a:defRPr sz="1867" b="0" i="0" baseline="0">
                <a:solidFill>
                  <a:schemeClr val="tx2"/>
                </a:solidFill>
                <a:latin typeface="Open Sans" charset="0"/>
                <a:ea typeface="Open Sans" charset="0"/>
                <a:cs typeface="Open Sans" charset="0"/>
              </a:defRPr>
            </a:lvl1pPr>
            <a:lvl2pPr marL="990575" indent="-380990">
              <a:buFont typeface="Courier New" panose="02070309020205020404" pitchFamily="49" charset="0"/>
              <a:buChar char="o"/>
              <a:defRPr sz="1600"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4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4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333"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a:p>
            <a:pPr lvl="1"/>
            <a:r>
              <a:rPr lang="en-US"/>
              <a:t>Second level (Open Sans, 12)</a:t>
            </a:r>
          </a:p>
          <a:p>
            <a:pPr lvl="2"/>
            <a:r>
              <a:rPr lang="en-US"/>
              <a:t>Third level (Open Sans, 11)</a:t>
            </a:r>
          </a:p>
          <a:p>
            <a:pPr lvl="3"/>
            <a:r>
              <a:rPr lang="en-US"/>
              <a:t>Fourth level (Open Sans, 10.5)</a:t>
            </a:r>
          </a:p>
          <a:p>
            <a:pPr lvl="4"/>
            <a:r>
              <a:rPr lang="en-US"/>
              <a:t>Fifth level (Open Sans, 10)</a:t>
            </a:r>
          </a:p>
        </p:txBody>
      </p:sp>
      <p:sp>
        <p:nvSpPr>
          <p:cNvPr id="7" name="Text Placeholder 9">
            <a:extLst>
              <a:ext uri="{FF2B5EF4-FFF2-40B4-BE49-F238E27FC236}">
                <a16:creationId xmlns:a16="http://schemas.microsoft.com/office/drawing/2014/main" id="{D32089CD-A78B-4DF6-6971-3AC602015428}"/>
              </a:ext>
            </a:extLst>
          </p:cNvPr>
          <p:cNvSpPr>
            <a:spLocks noGrp="1"/>
          </p:cNvSpPr>
          <p:nvPr>
            <p:ph type="body" sz="quarter" idx="12" hasCustomPrompt="1"/>
          </p:nvPr>
        </p:nvSpPr>
        <p:spPr>
          <a:xfrm>
            <a:off x="580628" y="1382541"/>
            <a:ext cx="10929485" cy="761136"/>
          </a:xfrm>
          <a:prstGeom prst="rect">
            <a:avLst/>
          </a:prstGeom>
        </p:spPr>
        <p:txBody>
          <a:bodyPr/>
          <a:lstStyle>
            <a:lvl1pPr marL="0" indent="0">
              <a:buFont typeface="Arial" panose="020B0604020202020204" pitchFamily="34" charset="0"/>
              <a:buNone/>
              <a:defRPr sz="1867" b="1" i="0" baseline="0">
                <a:solidFill>
                  <a:schemeClr val="tx2"/>
                </a:solidFill>
                <a:latin typeface="Open Sans" charset="0"/>
                <a:ea typeface="Open Sans" charset="0"/>
                <a:cs typeface="Open Sans" charset="0"/>
              </a:defRPr>
            </a:lvl1pPr>
            <a:lvl2pPr marL="990575" indent="-380990">
              <a:buFont typeface="Courier New" panose="02070309020205020404" pitchFamily="49" charset="0"/>
              <a:buChar char="o"/>
              <a:defRPr sz="2133"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8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6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467"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p:txBody>
      </p:sp>
    </p:spTree>
    <p:extLst>
      <p:ext uri="{BB962C8B-B14F-4D97-AF65-F5344CB8AC3E}">
        <p14:creationId xmlns:p14="http://schemas.microsoft.com/office/powerpoint/2010/main" val="447646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418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11537450" cy="685800"/>
          </a:xfrm>
          <a:prstGeom prst="rect">
            <a:avLst/>
          </a:prstGeom>
        </p:spPr>
        <p:txBody>
          <a:bodyPr anchor="t"/>
          <a:lstStyle>
            <a:lvl1pPr>
              <a:lnSpc>
                <a:spcPct val="100000"/>
              </a:lnSpc>
              <a:defRPr sz="3600" b="1" i="0">
                <a:latin typeface="Stratum2 Bold" panose="020B0506030000020004" pitchFamily="34" charset="77"/>
              </a:defRPr>
            </a:lvl1pPr>
          </a:lstStyle>
          <a:p>
            <a:r>
              <a:rPr lang="en-US">
                <a:latin typeface="Stratum2 Regular" panose="020B0506030000020004" pitchFamily="34" charset="77"/>
              </a:rPr>
              <a:t>Title Only</a:t>
            </a:r>
          </a:p>
        </p:txBody>
      </p:sp>
    </p:spTree>
    <p:extLst>
      <p:ext uri="{BB962C8B-B14F-4D97-AF65-F5344CB8AC3E}">
        <p14:creationId xmlns:p14="http://schemas.microsoft.com/office/powerpoint/2010/main" val="366987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R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114800" y="406403"/>
            <a:ext cx="5943600"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Right</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114800" y="1842448"/>
            <a:ext cx="6210300" cy="4710752"/>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3" name="Rectangle 2">
            <a:extLst>
              <a:ext uri="{FF2B5EF4-FFF2-40B4-BE49-F238E27FC236}">
                <a16:creationId xmlns:a16="http://schemas.microsoft.com/office/drawing/2014/main" id="{86D953B5-0B21-87B2-256D-FF1271EE9E8E}"/>
              </a:ext>
            </a:extLst>
          </p:cNvPr>
          <p:cNvSpPr/>
          <p:nvPr/>
        </p:nvSpPr>
        <p:spPr>
          <a:xfrm>
            <a:off x="4114800" y="1186716"/>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64446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75975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Left</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68156" y="1591122"/>
            <a:ext cx="7556643" cy="5038278"/>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31386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7" y="658628"/>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Oval 5"/>
          <p:cNvSpPr/>
          <p:nvPr userDrawn="1"/>
        </p:nvSpPr>
        <p:spPr>
          <a:xfrm>
            <a:off x="697384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Oval 8"/>
          <p:cNvSpPr/>
          <p:nvPr userDrawn="1"/>
        </p:nvSpPr>
        <p:spPr>
          <a:xfrm>
            <a:off x="157416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Oval 9"/>
          <p:cNvSpPr/>
          <p:nvPr userDrawn="1"/>
        </p:nvSpPr>
        <p:spPr>
          <a:xfrm>
            <a:off x="4274009" y="2195519"/>
            <a:ext cx="3318691"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Text Placeholder 4"/>
          <p:cNvSpPr>
            <a:spLocks noGrp="1"/>
          </p:cNvSpPr>
          <p:nvPr>
            <p:ph type="body" sz="quarter" idx="11"/>
          </p:nvPr>
        </p:nvSpPr>
        <p:spPr>
          <a:xfrm>
            <a:off x="4274009" y="2216577"/>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5" name="Text Placeholder 4"/>
          <p:cNvSpPr>
            <a:spLocks noGrp="1"/>
          </p:cNvSpPr>
          <p:nvPr>
            <p:ph type="body" sz="quarter" idx="10"/>
          </p:nvPr>
        </p:nvSpPr>
        <p:spPr>
          <a:xfrm>
            <a:off x="1574169" y="2222100"/>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12" name="Text Placeholder 4"/>
          <p:cNvSpPr>
            <a:spLocks noGrp="1"/>
          </p:cNvSpPr>
          <p:nvPr>
            <p:ph type="body" sz="quarter" idx="12"/>
          </p:nvPr>
        </p:nvSpPr>
        <p:spPr>
          <a:xfrm>
            <a:off x="6973849" y="2216681"/>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418513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Background, V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92B0D8-1B86-802D-168B-D238A5D108E3}"/>
              </a:ext>
            </a:extLst>
          </p:cNvPr>
          <p:cNvPicPr>
            <a:picLocks noChangeAspect="1"/>
          </p:cNvPicPr>
          <p:nvPr/>
        </p:nvPicPr>
        <p:blipFill>
          <a:blip r:embed="rId2"/>
          <a:srcRect t="70" b="70"/>
          <a:stretch/>
        </p:blipFill>
        <p:spPr>
          <a:xfrm>
            <a:off x="0" y="13252"/>
            <a:ext cx="12209053" cy="6858000"/>
          </a:xfrm>
          <a:prstGeom prst="rect">
            <a:avLst/>
          </a:prstGeom>
        </p:spPr>
      </p:pic>
      <p:pic>
        <p:nvPicPr>
          <p:cNvPr id="11" name="Picture 10">
            <a:extLst>
              <a:ext uri="{FF2B5EF4-FFF2-40B4-BE49-F238E27FC236}">
                <a16:creationId xmlns:a16="http://schemas.microsoft.com/office/drawing/2014/main" id="{C1950772-1215-B63C-751E-8C09AABF03F2}"/>
              </a:ext>
            </a:extLst>
          </p:cNvPr>
          <p:cNvPicPr>
            <a:picLocks noChangeAspect="1"/>
          </p:cNvPicPr>
          <p:nvPr/>
        </p:nvPicPr>
        <p:blipFill>
          <a:blip r:embed="rId2"/>
          <a:srcRect t="70" b="70"/>
          <a:stretch/>
        </p:blipFill>
        <p:spPr>
          <a:xfrm>
            <a:off x="0" y="13252"/>
            <a:ext cx="12209053" cy="6858000"/>
          </a:xfrm>
          <a:prstGeom prst="rect">
            <a:avLst/>
          </a:prstGeom>
        </p:spPr>
      </p:pic>
      <p:sp>
        <p:nvSpPr>
          <p:cNvPr id="12" name="Rectangle 11">
            <a:extLst>
              <a:ext uri="{FF2B5EF4-FFF2-40B4-BE49-F238E27FC236}">
                <a16:creationId xmlns:a16="http://schemas.microsoft.com/office/drawing/2014/main" id="{938E3CBB-A7DF-4B01-7834-43E8D1B5BBDE}"/>
              </a:ext>
            </a:extLst>
          </p:cNvPr>
          <p:cNvSpPr/>
          <p:nvPr/>
        </p:nvSpPr>
        <p:spPr>
          <a:xfrm>
            <a:off x="0" y="13252"/>
            <a:ext cx="12226107" cy="6858000"/>
          </a:xfrm>
          <a:prstGeom prst="rect">
            <a:avLst/>
          </a:prstGeom>
          <a:solidFill>
            <a:schemeClr val="bg2">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4A2DD181-E3F7-5458-9BF5-6086F433EBB6}"/>
              </a:ext>
            </a:extLst>
          </p:cNvPr>
          <p:cNvSpPr/>
          <p:nvPr/>
        </p:nvSpPr>
        <p:spPr>
          <a:xfrm>
            <a:off x="790222" y="4630408"/>
            <a:ext cx="2867377" cy="7902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F66873F5-67A2-60D6-FD5F-45D4F3C0E4A7}"/>
              </a:ext>
            </a:extLst>
          </p:cNvPr>
          <p:cNvSpPr/>
          <p:nvPr/>
        </p:nvSpPr>
        <p:spPr>
          <a:xfrm>
            <a:off x="-8528" y="19878"/>
            <a:ext cx="12226107" cy="6858000"/>
          </a:xfrm>
          <a:prstGeom prst="rect">
            <a:avLst/>
          </a:prstGeom>
          <a:solidFill>
            <a:schemeClr val="bg1">
              <a:lumMod val="75000"/>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Slide Number Placeholder 4">
            <a:extLst>
              <a:ext uri="{FF2B5EF4-FFF2-40B4-BE49-F238E27FC236}">
                <a16:creationId xmlns:a16="http://schemas.microsoft.com/office/drawing/2014/main" id="{0D29F9DE-D4FF-A282-FBC2-3CF06DBA028A}"/>
              </a:ext>
            </a:extLst>
          </p:cNvPr>
          <p:cNvSpPr>
            <a:spLocks noGrp="1"/>
          </p:cNvSpPr>
          <p:nvPr>
            <p:ph type="sldNum" sz="quarter" idx="10"/>
          </p:nvPr>
        </p:nvSpPr>
        <p:spPr>
          <a:xfrm>
            <a:off x="0" y="6505070"/>
            <a:ext cx="889000" cy="366183"/>
          </a:xfrm>
          <a:prstGeom prst="rect">
            <a:avLst/>
          </a:prstGeom>
        </p:spPr>
        <p:txBody>
          <a:bodyPr/>
          <a:lstStyle>
            <a:lvl1pPr>
              <a:defRPr sz="1600">
                <a:latin typeface="Kievit Offc Medium" panose="020B0604030101020102" pitchFamily="34" charset="77"/>
              </a:defRPr>
            </a:lvl1pPr>
          </a:lstStyle>
          <a:p>
            <a:fld id="{DECCF862-B159-4D9F-8ABB-8BFD80BE70A5}" type="slidenum">
              <a:rPr lang="en-US" smtClean="0"/>
              <a:t>‹#›</a:t>
            </a:fld>
            <a:endParaRPr lang="en-US"/>
          </a:p>
        </p:txBody>
      </p:sp>
      <p:sp>
        <p:nvSpPr>
          <p:cNvPr id="14" name="Title 1">
            <a:extLst>
              <a:ext uri="{FF2B5EF4-FFF2-40B4-BE49-F238E27FC236}">
                <a16:creationId xmlns:a16="http://schemas.microsoft.com/office/drawing/2014/main" id="{DAFA218B-A59E-DD11-3A7B-7D3E934CFDCC}"/>
              </a:ext>
            </a:extLst>
          </p:cNvPr>
          <p:cNvSpPr>
            <a:spLocks noGrp="1"/>
          </p:cNvSpPr>
          <p:nvPr>
            <p:ph type="title" hasCustomPrompt="1"/>
          </p:nvPr>
        </p:nvSpPr>
        <p:spPr>
          <a:xfrm>
            <a:off x="613833" y="873243"/>
            <a:ext cx="9364720" cy="3522341"/>
          </a:xfrm>
          <a:prstGeom prst="rect">
            <a:avLst/>
          </a:prstGeom>
        </p:spPr>
        <p:txBody>
          <a:bodyPr anchor="b"/>
          <a:lstStyle>
            <a:lvl1pPr algn="l">
              <a:defRPr sz="44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Title Background, V1</a:t>
            </a:r>
          </a:p>
        </p:txBody>
      </p:sp>
      <p:sp>
        <p:nvSpPr>
          <p:cNvPr id="18" name="Rectangle 17">
            <a:extLst>
              <a:ext uri="{FF2B5EF4-FFF2-40B4-BE49-F238E27FC236}">
                <a16:creationId xmlns:a16="http://schemas.microsoft.com/office/drawing/2014/main" id="{C8CD19CF-E2D3-87EA-A5A0-3C50A4608FA0}"/>
              </a:ext>
            </a:extLst>
          </p:cNvPr>
          <p:cNvSpPr/>
          <p:nvPr/>
        </p:nvSpPr>
        <p:spPr>
          <a:xfrm>
            <a:off x="790222" y="4630408"/>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09502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3FC5D3-9162-A5A8-D91D-0D9195D17B5D}"/>
              </a:ext>
            </a:extLst>
          </p:cNvPr>
          <p:cNvSpPr>
            <a:spLocks/>
          </p:cNvSpPr>
          <p:nvPr/>
        </p:nvSpPr>
        <p:spPr>
          <a:xfrm>
            <a:off x="0" y="36402"/>
            <a:ext cx="12192000" cy="6844748"/>
          </a:xfrm>
          <a:prstGeom prst="rect">
            <a:avLst/>
          </a:prstGeom>
          <a:blipFill>
            <a:blip r:embed="rId2"/>
            <a:srcRect/>
            <a:stretch>
              <a:fillRect l="-3933" r="-39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1900E2A-1631-CD6D-E86A-1B66FAF167BD}"/>
              </a:ext>
            </a:extLst>
          </p:cNvPr>
          <p:cNvSpPr>
            <a:spLocks noGrp="1"/>
          </p:cNvSpPr>
          <p:nvPr>
            <p:ph type="title" hasCustomPrompt="1"/>
          </p:nvPr>
        </p:nvSpPr>
        <p:spPr>
          <a:xfrm>
            <a:off x="327275" y="406404"/>
            <a:ext cx="7069776" cy="685800"/>
          </a:xfrm>
          <a:prstGeom prst="rect">
            <a:avLst/>
          </a:prstGeom>
        </p:spPr>
        <p:txBody>
          <a:bodyPr anchor="b"/>
          <a:lstStyle>
            <a:lvl1pPr algn="l">
              <a:defRPr sz="36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Section image</a:t>
            </a:r>
          </a:p>
        </p:txBody>
      </p:sp>
    </p:spTree>
    <p:extLst>
      <p:ext uri="{BB962C8B-B14F-4D97-AF65-F5344CB8AC3E}">
        <p14:creationId xmlns:p14="http://schemas.microsoft.com/office/powerpoint/2010/main" val="696778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genda, V1">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2B92C49-C8F2-8787-572D-3A61D332DA0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5290"/>
          <a:stretch/>
        </p:blipFill>
        <p:spPr>
          <a:xfrm flipH="1">
            <a:off x="7114416" y="0"/>
            <a:ext cx="5077583" cy="6812098"/>
          </a:xfrm>
          <a:prstGeom prst="rect">
            <a:avLst/>
          </a:prstGeom>
        </p:spPr>
      </p:pic>
      <p:sp>
        <p:nvSpPr>
          <p:cNvPr id="28" name="Text Placeholder 27">
            <a:extLst>
              <a:ext uri="{FF2B5EF4-FFF2-40B4-BE49-F238E27FC236}">
                <a16:creationId xmlns:a16="http://schemas.microsoft.com/office/drawing/2014/main" id="{BE0A9F5E-2882-B083-10B1-929FAA7A04CC}"/>
              </a:ext>
            </a:extLst>
          </p:cNvPr>
          <p:cNvSpPr>
            <a:spLocks noGrp="1"/>
          </p:cNvSpPr>
          <p:nvPr>
            <p:ph type="body" sz="quarter" idx="10" hasCustomPrompt="1"/>
          </p:nvPr>
        </p:nvSpPr>
        <p:spPr>
          <a:xfrm>
            <a:off x="1989881" y="2058066"/>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1" name="Text Placeholder 30">
            <a:extLst>
              <a:ext uri="{FF2B5EF4-FFF2-40B4-BE49-F238E27FC236}">
                <a16:creationId xmlns:a16="http://schemas.microsoft.com/office/drawing/2014/main" id="{7CF38F53-2818-C171-DC2D-B05B5BEE912B}"/>
              </a:ext>
            </a:extLst>
          </p:cNvPr>
          <p:cNvSpPr>
            <a:spLocks noGrp="1"/>
          </p:cNvSpPr>
          <p:nvPr>
            <p:ph type="body" sz="quarter" idx="11" hasCustomPrompt="1"/>
          </p:nvPr>
        </p:nvSpPr>
        <p:spPr>
          <a:xfrm>
            <a:off x="3429000" y="2054076"/>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2" name="Text Placeholder 27">
            <a:extLst>
              <a:ext uri="{FF2B5EF4-FFF2-40B4-BE49-F238E27FC236}">
                <a16:creationId xmlns:a16="http://schemas.microsoft.com/office/drawing/2014/main" id="{B01A557C-FAA4-A633-CAB1-259CCFF5849D}"/>
              </a:ext>
            </a:extLst>
          </p:cNvPr>
          <p:cNvSpPr>
            <a:spLocks noGrp="1"/>
          </p:cNvSpPr>
          <p:nvPr>
            <p:ph type="body" sz="quarter" idx="12" hasCustomPrompt="1"/>
          </p:nvPr>
        </p:nvSpPr>
        <p:spPr>
          <a:xfrm>
            <a:off x="1989881" y="3095472"/>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3" name="Text Placeholder 30">
            <a:extLst>
              <a:ext uri="{FF2B5EF4-FFF2-40B4-BE49-F238E27FC236}">
                <a16:creationId xmlns:a16="http://schemas.microsoft.com/office/drawing/2014/main" id="{A16048BA-4184-5650-D1DD-E4B593105E94}"/>
              </a:ext>
            </a:extLst>
          </p:cNvPr>
          <p:cNvSpPr>
            <a:spLocks noGrp="1"/>
          </p:cNvSpPr>
          <p:nvPr>
            <p:ph type="body" sz="quarter" idx="13" hasCustomPrompt="1"/>
          </p:nvPr>
        </p:nvSpPr>
        <p:spPr>
          <a:xfrm>
            <a:off x="3429000" y="3091482"/>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4" name="Text Placeholder 27">
            <a:extLst>
              <a:ext uri="{FF2B5EF4-FFF2-40B4-BE49-F238E27FC236}">
                <a16:creationId xmlns:a16="http://schemas.microsoft.com/office/drawing/2014/main" id="{E6E26DA5-41BA-B57B-13B4-63BF3F5A7421}"/>
              </a:ext>
            </a:extLst>
          </p:cNvPr>
          <p:cNvSpPr>
            <a:spLocks noGrp="1"/>
          </p:cNvSpPr>
          <p:nvPr>
            <p:ph type="body" sz="quarter" idx="14" hasCustomPrompt="1"/>
          </p:nvPr>
        </p:nvSpPr>
        <p:spPr>
          <a:xfrm>
            <a:off x="1986568" y="4170879"/>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5" name="Text Placeholder 30">
            <a:extLst>
              <a:ext uri="{FF2B5EF4-FFF2-40B4-BE49-F238E27FC236}">
                <a16:creationId xmlns:a16="http://schemas.microsoft.com/office/drawing/2014/main" id="{DA242201-0989-1588-0382-8A0F924990BE}"/>
              </a:ext>
            </a:extLst>
          </p:cNvPr>
          <p:cNvSpPr>
            <a:spLocks noGrp="1"/>
          </p:cNvSpPr>
          <p:nvPr>
            <p:ph type="body" sz="quarter" idx="15" hasCustomPrompt="1"/>
          </p:nvPr>
        </p:nvSpPr>
        <p:spPr>
          <a:xfrm>
            <a:off x="3425687" y="4166889"/>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6" name="Text Placeholder 27">
            <a:extLst>
              <a:ext uri="{FF2B5EF4-FFF2-40B4-BE49-F238E27FC236}">
                <a16:creationId xmlns:a16="http://schemas.microsoft.com/office/drawing/2014/main" id="{71DA4C1F-E190-F62A-BAD8-82B5C0799682}"/>
              </a:ext>
            </a:extLst>
          </p:cNvPr>
          <p:cNvSpPr>
            <a:spLocks noGrp="1"/>
          </p:cNvSpPr>
          <p:nvPr>
            <p:ph type="body" sz="quarter" idx="16" hasCustomPrompt="1"/>
          </p:nvPr>
        </p:nvSpPr>
        <p:spPr>
          <a:xfrm>
            <a:off x="1986568" y="5233070"/>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7" name="Text Placeholder 30">
            <a:extLst>
              <a:ext uri="{FF2B5EF4-FFF2-40B4-BE49-F238E27FC236}">
                <a16:creationId xmlns:a16="http://schemas.microsoft.com/office/drawing/2014/main" id="{EE795D06-D1BC-50D0-B6DF-33DF5A9FCE81}"/>
              </a:ext>
            </a:extLst>
          </p:cNvPr>
          <p:cNvSpPr>
            <a:spLocks noGrp="1"/>
          </p:cNvSpPr>
          <p:nvPr>
            <p:ph type="body" sz="quarter" idx="17" hasCustomPrompt="1"/>
          </p:nvPr>
        </p:nvSpPr>
        <p:spPr>
          <a:xfrm>
            <a:off x="3425687" y="522908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8" name="Title 37">
            <a:extLst>
              <a:ext uri="{FF2B5EF4-FFF2-40B4-BE49-F238E27FC236}">
                <a16:creationId xmlns:a16="http://schemas.microsoft.com/office/drawing/2014/main" id="{98662D51-A00F-3C6A-D53B-20C7C24CDF96}"/>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1"/>
                </a:solidFill>
              </a:defRPr>
            </a:lvl1pPr>
          </a:lstStyle>
          <a:p>
            <a:r>
              <a:rPr lang="en-US"/>
              <a:t>AGENDA, V1</a:t>
            </a:r>
          </a:p>
        </p:txBody>
      </p:sp>
      <p:sp>
        <p:nvSpPr>
          <p:cNvPr id="40" name="Picture Placeholder 39">
            <a:extLst>
              <a:ext uri="{FF2B5EF4-FFF2-40B4-BE49-F238E27FC236}">
                <a16:creationId xmlns:a16="http://schemas.microsoft.com/office/drawing/2014/main" id="{683D0E14-58F9-E6B5-2B75-3BE720D09345}"/>
              </a:ext>
            </a:extLst>
          </p:cNvPr>
          <p:cNvSpPr>
            <a:spLocks noGrp="1"/>
          </p:cNvSpPr>
          <p:nvPr>
            <p:ph type="pic" sz="quarter" idx="18" hasCustomPrompt="1"/>
          </p:nvPr>
        </p:nvSpPr>
        <p:spPr>
          <a:xfrm>
            <a:off x="1219200" y="2054225"/>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4" name="Picture Placeholder 39">
            <a:extLst>
              <a:ext uri="{FF2B5EF4-FFF2-40B4-BE49-F238E27FC236}">
                <a16:creationId xmlns:a16="http://schemas.microsoft.com/office/drawing/2014/main" id="{3446FBA8-B9F9-29BA-60F1-C0C972B7F051}"/>
              </a:ext>
            </a:extLst>
          </p:cNvPr>
          <p:cNvSpPr>
            <a:spLocks noGrp="1"/>
          </p:cNvSpPr>
          <p:nvPr>
            <p:ph type="pic" sz="quarter" idx="19" hasCustomPrompt="1"/>
          </p:nvPr>
        </p:nvSpPr>
        <p:spPr>
          <a:xfrm>
            <a:off x="1215887" y="3091482"/>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5" name="Picture Placeholder 39">
            <a:extLst>
              <a:ext uri="{FF2B5EF4-FFF2-40B4-BE49-F238E27FC236}">
                <a16:creationId xmlns:a16="http://schemas.microsoft.com/office/drawing/2014/main" id="{69BC1D1B-1065-B1D2-6CB8-F3EBBBDB5EAD}"/>
              </a:ext>
            </a:extLst>
          </p:cNvPr>
          <p:cNvSpPr>
            <a:spLocks noGrp="1"/>
          </p:cNvSpPr>
          <p:nvPr>
            <p:ph type="pic" sz="quarter" idx="20" hasCustomPrompt="1"/>
          </p:nvPr>
        </p:nvSpPr>
        <p:spPr>
          <a:xfrm>
            <a:off x="1224568" y="4166889"/>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6" name="Picture Placeholder 39">
            <a:extLst>
              <a:ext uri="{FF2B5EF4-FFF2-40B4-BE49-F238E27FC236}">
                <a16:creationId xmlns:a16="http://schemas.microsoft.com/office/drawing/2014/main" id="{09A7F936-5816-2211-FB5B-699AC0687FEC}"/>
              </a:ext>
            </a:extLst>
          </p:cNvPr>
          <p:cNvSpPr>
            <a:spLocks noGrp="1"/>
          </p:cNvSpPr>
          <p:nvPr>
            <p:ph type="pic" sz="quarter" idx="21" hasCustomPrompt="1"/>
          </p:nvPr>
        </p:nvSpPr>
        <p:spPr>
          <a:xfrm>
            <a:off x="1224568" y="5236431"/>
            <a:ext cx="457200" cy="280988"/>
          </a:xfrm>
          <a:prstGeom prst="rect">
            <a:avLst/>
          </a:prstGeom>
        </p:spPr>
        <p:txBody>
          <a:bodyPr/>
          <a:lstStyle>
            <a:lvl1pPr marL="0" indent="0">
              <a:buNone/>
              <a:defRPr sz="1100">
                <a:solidFill>
                  <a:schemeClr val="tx1"/>
                </a:solidFill>
              </a:defRPr>
            </a:lvl1pPr>
          </a:lstStyle>
          <a:p>
            <a:r>
              <a:rPr lang="en-US"/>
              <a:t>Icon</a:t>
            </a:r>
          </a:p>
        </p:txBody>
      </p:sp>
    </p:spTree>
    <p:extLst>
      <p:ext uri="{BB962C8B-B14F-4D97-AF65-F5344CB8AC3E}">
        <p14:creationId xmlns:p14="http://schemas.microsoft.com/office/powerpoint/2010/main" val="3352992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genda, V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A8C4574-A8BF-3EEE-4A95-967FEB9793E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8025"/>
          <a:stretch/>
        </p:blipFill>
        <p:spPr>
          <a:xfrm flipH="1">
            <a:off x="6620718" y="0"/>
            <a:ext cx="5571281" cy="6812098"/>
          </a:xfrm>
          <a:prstGeom prst="rect">
            <a:avLst/>
          </a:prstGeom>
        </p:spPr>
      </p:pic>
      <p:sp>
        <p:nvSpPr>
          <p:cNvPr id="7" name="Freeform 6">
            <a:extLst>
              <a:ext uri="{FF2B5EF4-FFF2-40B4-BE49-F238E27FC236}">
                <a16:creationId xmlns:a16="http://schemas.microsoft.com/office/drawing/2014/main" id="{FA82388F-1FF7-F70C-0229-2958CE8FC522}"/>
              </a:ext>
            </a:extLst>
          </p:cNvPr>
          <p:cNvSpPr/>
          <p:nvPr/>
        </p:nvSpPr>
        <p:spPr>
          <a:xfrm>
            <a:off x="7105736" y="579472"/>
            <a:ext cx="5086264" cy="5649768"/>
          </a:xfrm>
          <a:custGeom>
            <a:avLst/>
            <a:gdLst>
              <a:gd name="connsiteX0" fmla="*/ 2824884 w 5086264"/>
              <a:gd name="connsiteY0" fmla="*/ 0 h 5649768"/>
              <a:gd name="connsiteX1" fmla="*/ 5004702 w 5086264"/>
              <a:gd name="connsiteY1" fmla="*/ 1027996 h 5649768"/>
              <a:gd name="connsiteX2" fmla="*/ 5086264 w 5086264"/>
              <a:gd name="connsiteY2" fmla="*/ 1137068 h 5649768"/>
              <a:gd name="connsiteX3" fmla="*/ 5086264 w 5086264"/>
              <a:gd name="connsiteY3" fmla="*/ 4512701 h 5649768"/>
              <a:gd name="connsiteX4" fmla="*/ 5004702 w 5086264"/>
              <a:gd name="connsiteY4" fmla="*/ 4621772 h 5649768"/>
              <a:gd name="connsiteX5" fmla="*/ 2824884 w 5086264"/>
              <a:gd name="connsiteY5" fmla="*/ 5649768 h 5649768"/>
              <a:gd name="connsiteX6" fmla="*/ 0 w 5086264"/>
              <a:gd name="connsiteY6" fmla="*/ 2824884 h 5649768"/>
              <a:gd name="connsiteX7" fmla="*/ 2824884 w 5086264"/>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264" h="5649768">
                <a:moveTo>
                  <a:pt x="2824884" y="0"/>
                </a:moveTo>
                <a:cubicBezTo>
                  <a:pt x="3702463" y="0"/>
                  <a:pt x="4486576" y="400173"/>
                  <a:pt x="5004702" y="1027996"/>
                </a:cubicBezTo>
                <a:lnTo>
                  <a:pt x="5086264" y="1137068"/>
                </a:lnTo>
                <a:lnTo>
                  <a:pt x="5086264" y="4512701"/>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33D452-95CB-B317-1B3B-77B5FEC45459}"/>
              </a:ext>
            </a:extLst>
          </p:cNvPr>
          <p:cNvSpPr/>
          <p:nvPr/>
        </p:nvSpPr>
        <p:spPr>
          <a:xfrm>
            <a:off x="7114417" y="598632"/>
            <a:ext cx="5077583" cy="5649768"/>
          </a:xfrm>
          <a:custGeom>
            <a:avLst/>
            <a:gdLst>
              <a:gd name="connsiteX0" fmla="*/ 2824884 w 5077583"/>
              <a:gd name="connsiteY0" fmla="*/ 0 h 5649768"/>
              <a:gd name="connsiteX1" fmla="*/ 5004702 w 5077583"/>
              <a:gd name="connsiteY1" fmla="*/ 1027996 h 5649768"/>
              <a:gd name="connsiteX2" fmla="*/ 5077583 w 5077583"/>
              <a:gd name="connsiteY2" fmla="*/ 1125459 h 5649768"/>
              <a:gd name="connsiteX3" fmla="*/ 5077583 w 5077583"/>
              <a:gd name="connsiteY3" fmla="*/ 4524310 h 5649768"/>
              <a:gd name="connsiteX4" fmla="*/ 5004702 w 5077583"/>
              <a:gd name="connsiteY4" fmla="*/ 4621772 h 5649768"/>
              <a:gd name="connsiteX5" fmla="*/ 2824884 w 5077583"/>
              <a:gd name="connsiteY5" fmla="*/ 5649768 h 5649768"/>
              <a:gd name="connsiteX6" fmla="*/ 0 w 5077583"/>
              <a:gd name="connsiteY6" fmla="*/ 2824884 h 5649768"/>
              <a:gd name="connsiteX7" fmla="*/ 2824884 w 5077583"/>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7583" h="5649768">
                <a:moveTo>
                  <a:pt x="2824884" y="0"/>
                </a:moveTo>
                <a:cubicBezTo>
                  <a:pt x="3702463" y="0"/>
                  <a:pt x="4486576" y="400173"/>
                  <a:pt x="5004702" y="1027996"/>
                </a:cubicBezTo>
                <a:lnTo>
                  <a:pt x="5077583" y="1125459"/>
                </a:lnTo>
                <a:lnTo>
                  <a:pt x="5077583" y="4524310"/>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blipFill>
            <a:blip r:embed="rId4">
              <a:extLst>
                <a:ext uri="{96DAC541-7B7A-43D3-8B79-37D633B846F1}">
                  <asvg:svgBlip xmlns:asvg="http://schemas.microsoft.com/office/drawing/2016/SVG/main" r:embed="rId5"/>
                </a:ext>
              </a:extLst>
            </a:blip>
            <a:stretch>
              <a:fillRect l="-439" r="-4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C7AD202E-DD1A-574E-A997-4857A19B20AA}"/>
              </a:ext>
            </a:extLst>
          </p:cNvPr>
          <p:cNvSpPr/>
          <p:nvPr/>
        </p:nvSpPr>
        <p:spPr>
          <a:xfrm rot="15265321">
            <a:off x="6413693" y="383683"/>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866CB97A-B990-83B7-461F-1083F5F25E69}"/>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6"/>
                </a:solidFill>
              </a:defRPr>
            </a:lvl1pPr>
          </a:lstStyle>
          <a:p>
            <a:r>
              <a:rPr lang="en-US"/>
              <a:t>AGENDA, V2</a:t>
            </a:r>
          </a:p>
        </p:txBody>
      </p:sp>
      <p:sp>
        <p:nvSpPr>
          <p:cNvPr id="3" name="Text Placeholder 27">
            <a:extLst>
              <a:ext uri="{FF2B5EF4-FFF2-40B4-BE49-F238E27FC236}">
                <a16:creationId xmlns:a16="http://schemas.microsoft.com/office/drawing/2014/main" id="{D0CB96AA-8B22-BF23-E2DA-A7695C52C465}"/>
              </a:ext>
            </a:extLst>
          </p:cNvPr>
          <p:cNvSpPr>
            <a:spLocks noGrp="1"/>
          </p:cNvSpPr>
          <p:nvPr>
            <p:ph type="body" sz="quarter" idx="12" hasCustomPrompt="1"/>
          </p:nvPr>
        </p:nvSpPr>
        <p:spPr>
          <a:xfrm>
            <a:off x="699708" y="228999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4" name="Text Placeholder 30">
            <a:extLst>
              <a:ext uri="{FF2B5EF4-FFF2-40B4-BE49-F238E27FC236}">
                <a16:creationId xmlns:a16="http://schemas.microsoft.com/office/drawing/2014/main" id="{20E51E6F-E3DC-28E2-92D1-8461211CC2FA}"/>
              </a:ext>
            </a:extLst>
          </p:cNvPr>
          <p:cNvSpPr>
            <a:spLocks noGrp="1"/>
          </p:cNvSpPr>
          <p:nvPr>
            <p:ph type="body" sz="quarter" idx="13" hasCustomPrompt="1"/>
          </p:nvPr>
        </p:nvSpPr>
        <p:spPr>
          <a:xfrm>
            <a:off x="2138827" y="228600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3" name="Text Placeholder 27">
            <a:extLst>
              <a:ext uri="{FF2B5EF4-FFF2-40B4-BE49-F238E27FC236}">
                <a16:creationId xmlns:a16="http://schemas.microsoft.com/office/drawing/2014/main" id="{48CAB1BC-6DFB-2B34-FAE0-D6213EE2A063}"/>
              </a:ext>
            </a:extLst>
          </p:cNvPr>
          <p:cNvSpPr>
            <a:spLocks noGrp="1"/>
          </p:cNvSpPr>
          <p:nvPr>
            <p:ph type="body" sz="quarter" idx="14" hasCustomPrompt="1"/>
          </p:nvPr>
        </p:nvSpPr>
        <p:spPr>
          <a:xfrm>
            <a:off x="699708" y="286212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4" name="Text Placeholder 30">
            <a:extLst>
              <a:ext uri="{FF2B5EF4-FFF2-40B4-BE49-F238E27FC236}">
                <a16:creationId xmlns:a16="http://schemas.microsoft.com/office/drawing/2014/main" id="{7AF6F506-A464-9AC4-76E0-4C6C0CB18064}"/>
              </a:ext>
            </a:extLst>
          </p:cNvPr>
          <p:cNvSpPr>
            <a:spLocks noGrp="1"/>
          </p:cNvSpPr>
          <p:nvPr>
            <p:ph type="body" sz="quarter" idx="15" hasCustomPrompt="1"/>
          </p:nvPr>
        </p:nvSpPr>
        <p:spPr>
          <a:xfrm>
            <a:off x="2138827" y="285813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5" name="Text Placeholder 27">
            <a:extLst>
              <a:ext uri="{FF2B5EF4-FFF2-40B4-BE49-F238E27FC236}">
                <a16:creationId xmlns:a16="http://schemas.microsoft.com/office/drawing/2014/main" id="{4EA30E06-AA72-8ECD-DC8F-4860CAE7C370}"/>
              </a:ext>
            </a:extLst>
          </p:cNvPr>
          <p:cNvSpPr>
            <a:spLocks noGrp="1"/>
          </p:cNvSpPr>
          <p:nvPr>
            <p:ph type="body" sz="quarter" idx="16" hasCustomPrompt="1"/>
          </p:nvPr>
        </p:nvSpPr>
        <p:spPr>
          <a:xfrm>
            <a:off x="685800" y="343426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6" name="Text Placeholder 30">
            <a:extLst>
              <a:ext uri="{FF2B5EF4-FFF2-40B4-BE49-F238E27FC236}">
                <a16:creationId xmlns:a16="http://schemas.microsoft.com/office/drawing/2014/main" id="{D74BDB36-3B44-90B1-A342-A109DE6A98F7}"/>
              </a:ext>
            </a:extLst>
          </p:cNvPr>
          <p:cNvSpPr>
            <a:spLocks noGrp="1"/>
          </p:cNvSpPr>
          <p:nvPr>
            <p:ph type="body" sz="quarter" idx="17" hasCustomPrompt="1"/>
          </p:nvPr>
        </p:nvSpPr>
        <p:spPr>
          <a:xfrm>
            <a:off x="2124919" y="343027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7" name="Text Placeholder 27">
            <a:extLst>
              <a:ext uri="{FF2B5EF4-FFF2-40B4-BE49-F238E27FC236}">
                <a16:creationId xmlns:a16="http://schemas.microsoft.com/office/drawing/2014/main" id="{6311D3D1-0495-5D64-81B4-BAC67509A2B2}"/>
              </a:ext>
            </a:extLst>
          </p:cNvPr>
          <p:cNvSpPr>
            <a:spLocks noGrp="1"/>
          </p:cNvSpPr>
          <p:nvPr>
            <p:ph type="body" sz="quarter" idx="18" hasCustomPrompt="1"/>
          </p:nvPr>
        </p:nvSpPr>
        <p:spPr>
          <a:xfrm>
            <a:off x="685800" y="400639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8" name="Text Placeholder 30">
            <a:extLst>
              <a:ext uri="{FF2B5EF4-FFF2-40B4-BE49-F238E27FC236}">
                <a16:creationId xmlns:a16="http://schemas.microsoft.com/office/drawing/2014/main" id="{C148BFB0-B4C1-548F-DC4F-96176021EBB7}"/>
              </a:ext>
            </a:extLst>
          </p:cNvPr>
          <p:cNvSpPr>
            <a:spLocks noGrp="1"/>
          </p:cNvSpPr>
          <p:nvPr>
            <p:ph type="body" sz="quarter" idx="19" hasCustomPrompt="1"/>
          </p:nvPr>
        </p:nvSpPr>
        <p:spPr>
          <a:xfrm>
            <a:off x="2124919" y="400240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9" name="Text Placeholder 27">
            <a:extLst>
              <a:ext uri="{FF2B5EF4-FFF2-40B4-BE49-F238E27FC236}">
                <a16:creationId xmlns:a16="http://schemas.microsoft.com/office/drawing/2014/main" id="{E48E2C5A-AF1E-6BD3-5E43-03D3E37241AC}"/>
              </a:ext>
            </a:extLst>
          </p:cNvPr>
          <p:cNvSpPr>
            <a:spLocks noGrp="1"/>
          </p:cNvSpPr>
          <p:nvPr>
            <p:ph type="body" sz="quarter" idx="20" hasCustomPrompt="1"/>
          </p:nvPr>
        </p:nvSpPr>
        <p:spPr>
          <a:xfrm>
            <a:off x="703021" y="457853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0" name="Text Placeholder 30">
            <a:extLst>
              <a:ext uri="{FF2B5EF4-FFF2-40B4-BE49-F238E27FC236}">
                <a16:creationId xmlns:a16="http://schemas.microsoft.com/office/drawing/2014/main" id="{5E2BFEFD-9D67-4F49-5F87-8C927391D19A}"/>
              </a:ext>
            </a:extLst>
          </p:cNvPr>
          <p:cNvSpPr>
            <a:spLocks noGrp="1"/>
          </p:cNvSpPr>
          <p:nvPr>
            <p:ph type="body" sz="quarter" idx="21" hasCustomPrompt="1"/>
          </p:nvPr>
        </p:nvSpPr>
        <p:spPr>
          <a:xfrm>
            <a:off x="2142140" y="457454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1" name="Text Placeholder 27">
            <a:extLst>
              <a:ext uri="{FF2B5EF4-FFF2-40B4-BE49-F238E27FC236}">
                <a16:creationId xmlns:a16="http://schemas.microsoft.com/office/drawing/2014/main" id="{1987FB20-73D9-1C6A-8764-016AC2650505}"/>
              </a:ext>
            </a:extLst>
          </p:cNvPr>
          <p:cNvSpPr>
            <a:spLocks noGrp="1"/>
          </p:cNvSpPr>
          <p:nvPr>
            <p:ph type="body" sz="quarter" idx="22" hasCustomPrompt="1"/>
          </p:nvPr>
        </p:nvSpPr>
        <p:spPr>
          <a:xfrm>
            <a:off x="685800" y="5722798"/>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2" name="Text Placeholder 30">
            <a:extLst>
              <a:ext uri="{FF2B5EF4-FFF2-40B4-BE49-F238E27FC236}">
                <a16:creationId xmlns:a16="http://schemas.microsoft.com/office/drawing/2014/main" id="{1D12C7F9-639A-CAFF-80EF-7456BF211E33}"/>
              </a:ext>
            </a:extLst>
          </p:cNvPr>
          <p:cNvSpPr>
            <a:spLocks noGrp="1"/>
          </p:cNvSpPr>
          <p:nvPr>
            <p:ph type="body" sz="quarter" idx="23" hasCustomPrompt="1"/>
          </p:nvPr>
        </p:nvSpPr>
        <p:spPr>
          <a:xfrm>
            <a:off x="2124919" y="5718808"/>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3" name="Text Placeholder 27">
            <a:extLst>
              <a:ext uri="{FF2B5EF4-FFF2-40B4-BE49-F238E27FC236}">
                <a16:creationId xmlns:a16="http://schemas.microsoft.com/office/drawing/2014/main" id="{F8AFA110-EEC1-0978-C56D-55DAAAAF225A}"/>
              </a:ext>
            </a:extLst>
          </p:cNvPr>
          <p:cNvSpPr>
            <a:spLocks noGrp="1"/>
          </p:cNvSpPr>
          <p:nvPr>
            <p:ph type="body" sz="quarter" idx="24" hasCustomPrompt="1"/>
          </p:nvPr>
        </p:nvSpPr>
        <p:spPr>
          <a:xfrm>
            <a:off x="685800" y="515066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4" name="Text Placeholder 30">
            <a:extLst>
              <a:ext uri="{FF2B5EF4-FFF2-40B4-BE49-F238E27FC236}">
                <a16:creationId xmlns:a16="http://schemas.microsoft.com/office/drawing/2014/main" id="{EB56DE93-EDBF-854D-F93D-5E3BB72D4CE2}"/>
              </a:ext>
            </a:extLst>
          </p:cNvPr>
          <p:cNvSpPr>
            <a:spLocks noGrp="1"/>
          </p:cNvSpPr>
          <p:nvPr>
            <p:ph type="body" sz="quarter" idx="25" hasCustomPrompt="1"/>
          </p:nvPr>
        </p:nvSpPr>
        <p:spPr>
          <a:xfrm>
            <a:off x="2124919" y="514667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Tree>
    <p:extLst>
      <p:ext uri="{BB962C8B-B14F-4D97-AF65-F5344CB8AC3E}">
        <p14:creationId xmlns:p14="http://schemas.microsoft.com/office/powerpoint/2010/main" val="900487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able, V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9735673" cy="685800"/>
          </a:xfrm>
          <a:prstGeom prst="rect">
            <a:avLst/>
          </a:prstGeom>
        </p:spPr>
        <p:txBody>
          <a:bodyPr/>
          <a:lstStyle>
            <a:lvl1pPr>
              <a:defRPr sz="3600" b="1"/>
            </a:lvl1pPr>
          </a:lstStyle>
          <a:p>
            <a:r>
              <a:rPr lang="en-US">
                <a:latin typeface="Stratum2 Regular" panose="020B0506030000020004" pitchFamily="34" charset="77"/>
              </a:rPr>
              <a:t>Table, V1</a:t>
            </a:r>
          </a:p>
        </p:txBody>
      </p:sp>
      <p:sp>
        <p:nvSpPr>
          <p:cNvPr id="4" name="Text Placeholder 7">
            <a:extLst>
              <a:ext uri="{FF2B5EF4-FFF2-40B4-BE49-F238E27FC236}">
                <a16:creationId xmlns:a16="http://schemas.microsoft.com/office/drawing/2014/main" id="{86CFE7D5-BE06-9F36-C314-6122984C58D0}"/>
              </a:ext>
            </a:extLst>
          </p:cNvPr>
          <p:cNvSpPr>
            <a:spLocks noGrp="1"/>
          </p:cNvSpPr>
          <p:nvPr>
            <p:ph type="body" sz="quarter" idx="12" hasCustomPrompt="1"/>
          </p:nvPr>
        </p:nvSpPr>
        <p:spPr>
          <a:xfrm>
            <a:off x="327276" y="1269241"/>
            <a:ext cx="11466896" cy="468574"/>
          </a:xfrm>
          <a:prstGeom prst="rect">
            <a:avLst/>
          </a:prstGeom>
        </p:spPr>
        <p:txBody>
          <a:bodyPr/>
          <a:lstStyle>
            <a:lvl1pPr marL="0" indent="0">
              <a:lnSpc>
                <a:spcPct val="100000"/>
              </a:lnSpc>
              <a:spcBef>
                <a:spcPts val="600"/>
              </a:spcBef>
              <a:buNone/>
              <a:defRPr sz="2000">
                <a:latin typeface="Kievit Offc"/>
              </a:defRPr>
            </a:lvl1pPr>
          </a:lstStyle>
          <a:p>
            <a:r>
              <a:rPr lang="en-US">
                <a:latin typeface="Stratum2 Regular" panose="020B0506030000020004" pitchFamily="34" charset="77"/>
              </a:rPr>
              <a:t>Content</a:t>
            </a:r>
          </a:p>
        </p:txBody>
      </p:sp>
      <p:pic>
        <p:nvPicPr>
          <p:cNvPr id="6" name="Picture 5" descr="A black background with orange text&#10;&#10;Description automatically generated">
            <a:extLst>
              <a:ext uri="{FF2B5EF4-FFF2-40B4-BE49-F238E27FC236}">
                <a16:creationId xmlns:a16="http://schemas.microsoft.com/office/drawing/2014/main" id="{A817116A-53DB-8776-C9AE-9493E0A4D8BC}"/>
              </a:ext>
            </a:extLst>
          </p:cNvPr>
          <p:cNvPicPr>
            <a:picLocks noChangeAspect="1"/>
          </p:cNvPicPr>
          <p:nvPr/>
        </p:nvPicPr>
        <p:blipFill>
          <a:blip r:embed="rId2"/>
          <a:stretch>
            <a:fillRect/>
          </a:stretch>
        </p:blipFill>
        <p:spPr>
          <a:xfrm>
            <a:off x="10251062" y="61026"/>
            <a:ext cx="1854253" cy="554671"/>
          </a:xfrm>
          <a:prstGeom prst="rect">
            <a:avLst/>
          </a:prstGeom>
        </p:spPr>
      </p:pic>
      <p:sp>
        <p:nvSpPr>
          <p:cNvPr id="9" name="Table Placeholder 8">
            <a:extLst>
              <a:ext uri="{FF2B5EF4-FFF2-40B4-BE49-F238E27FC236}">
                <a16:creationId xmlns:a16="http://schemas.microsoft.com/office/drawing/2014/main" id="{A01241D1-786B-0AA0-7200-FEBB72708B6D}"/>
              </a:ext>
            </a:extLst>
          </p:cNvPr>
          <p:cNvSpPr>
            <a:spLocks noGrp="1"/>
          </p:cNvSpPr>
          <p:nvPr>
            <p:ph type="tbl" sz="quarter" idx="13"/>
          </p:nvPr>
        </p:nvSpPr>
        <p:spPr>
          <a:xfrm>
            <a:off x="327275" y="1804828"/>
            <a:ext cx="11466897" cy="4748372"/>
          </a:xfrm>
          <a:prstGeom prst="rect">
            <a:avLst/>
          </a:prstGeom>
        </p:spPr>
        <p:txBody>
          <a:bodyPr/>
          <a:lstStyle>
            <a:lvl1pPr>
              <a:lnSpc>
                <a:spcPct val="100000"/>
              </a:lnSpc>
              <a:spcBef>
                <a:spcPts val="600"/>
              </a:spcBef>
              <a:defRPr sz="2000"/>
            </a:lvl1pPr>
          </a:lstStyle>
          <a:p>
            <a:r>
              <a:rPr lang="en-US"/>
              <a:t>Click icon to add table</a:t>
            </a:r>
          </a:p>
        </p:txBody>
      </p:sp>
    </p:spTree>
    <p:extLst>
      <p:ext uri="{BB962C8B-B14F-4D97-AF65-F5344CB8AC3E}">
        <p14:creationId xmlns:p14="http://schemas.microsoft.com/office/powerpoint/2010/main" val="1269403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able, V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E75429C0-D366-D032-EDBC-1FD83E6A85AD}"/>
              </a:ext>
            </a:extLst>
          </p:cNvPr>
          <p:cNvSpPr>
            <a:spLocks noGrp="1"/>
          </p:cNvSpPr>
          <p:nvPr>
            <p:ph type="body" sz="quarter" idx="12" hasCustomPrompt="1"/>
          </p:nvPr>
        </p:nvSpPr>
        <p:spPr>
          <a:xfrm>
            <a:off x="178904" y="5250014"/>
            <a:ext cx="8026465" cy="1379385"/>
          </a:xfrm>
          <a:prstGeom prst="rect">
            <a:avLst/>
          </a:prstGeom>
        </p:spPr>
        <p:txBody>
          <a:bodyPr/>
          <a:lstStyle>
            <a:lvl1pPr>
              <a:lnSpc>
                <a:spcPct val="100000"/>
              </a:lnSpc>
              <a:spcBef>
                <a:spcPts val="600"/>
              </a:spcBef>
              <a:defRPr sz="1800">
                <a:latin typeface="Kievit Offc"/>
              </a:defRPr>
            </a:lvl1pPr>
          </a:lstStyle>
          <a:p>
            <a:r>
              <a:rPr lang="en-US">
                <a:latin typeface="Stratum2 Regular" panose="020B0506030000020004" pitchFamily="34" charset="77"/>
              </a:rPr>
              <a:t>Content</a:t>
            </a:r>
          </a:p>
        </p:txBody>
      </p:sp>
      <p:sp>
        <p:nvSpPr>
          <p:cNvPr id="5" name="Table Placeholder 8">
            <a:extLst>
              <a:ext uri="{FF2B5EF4-FFF2-40B4-BE49-F238E27FC236}">
                <a16:creationId xmlns:a16="http://schemas.microsoft.com/office/drawing/2014/main" id="{3B45E2D9-AB89-F163-DEFB-03C206B301D2}"/>
              </a:ext>
            </a:extLst>
          </p:cNvPr>
          <p:cNvSpPr>
            <a:spLocks noGrp="1"/>
          </p:cNvSpPr>
          <p:nvPr>
            <p:ph type="tbl" sz="quarter" idx="13"/>
          </p:nvPr>
        </p:nvSpPr>
        <p:spPr>
          <a:xfrm>
            <a:off x="178903" y="1903547"/>
            <a:ext cx="8026465" cy="3300572"/>
          </a:xfrm>
          <a:prstGeom prst="rect">
            <a:avLst/>
          </a:prstGeom>
        </p:spPr>
        <p:txBody>
          <a:bodyPr/>
          <a:lstStyle>
            <a:lvl1pPr>
              <a:lnSpc>
                <a:spcPct val="100000"/>
              </a:lnSpc>
              <a:spcBef>
                <a:spcPts val="600"/>
              </a:spcBef>
              <a:defRPr sz="2000"/>
            </a:lvl1pPr>
          </a:lstStyle>
          <a:p>
            <a:r>
              <a:rPr lang="en-US"/>
              <a:t>Click icon to add table</a:t>
            </a:r>
          </a:p>
        </p:txBody>
      </p:sp>
      <p:sp>
        <p:nvSpPr>
          <p:cNvPr id="6" name="Title 37">
            <a:extLst>
              <a:ext uri="{FF2B5EF4-FFF2-40B4-BE49-F238E27FC236}">
                <a16:creationId xmlns:a16="http://schemas.microsoft.com/office/drawing/2014/main" id="{58961870-7A55-3EC7-2BF3-C12BDA66CD3C}"/>
              </a:ext>
            </a:extLst>
          </p:cNvPr>
          <p:cNvSpPr>
            <a:spLocks noGrp="1"/>
          </p:cNvSpPr>
          <p:nvPr>
            <p:ph type="title" hasCustomPrompt="1"/>
          </p:nvPr>
        </p:nvSpPr>
        <p:spPr>
          <a:xfrm>
            <a:off x="327274" y="406404"/>
            <a:ext cx="5788603" cy="685801"/>
          </a:xfrm>
          <a:prstGeom prst="rect">
            <a:avLst/>
          </a:prstGeom>
        </p:spPr>
        <p:txBody>
          <a:bodyPr/>
          <a:lstStyle>
            <a:lvl1pPr>
              <a:defRPr sz="3600" b="1">
                <a:solidFill>
                  <a:schemeClr val="tx1">
                    <a:lumMod val="75000"/>
                    <a:lumOff val="25000"/>
                  </a:schemeClr>
                </a:solidFill>
              </a:defRPr>
            </a:lvl1pPr>
          </a:lstStyle>
          <a:p>
            <a:r>
              <a:rPr lang="en-US"/>
              <a:t>TABLE, V2</a:t>
            </a:r>
          </a:p>
        </p:txBody>
      </p:sp>
    </p:spTree>
    <p:extLst>
      <p:ext uri="{BB962C8B-B14F-4D97-AF65-F5344CB8AC3E}">
        <p14:creationId xmlns:p14="http://schemas.microsoft.com/office/powerpoint/2010/main" val="4238739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 Column, V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67974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V3</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27275" y="2743200"/>
            <a:ext cx="6797425"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1450411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 Column, V4">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571999" y="406404"/>
            <a:ext cx="6210299"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V4</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2295237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 Column, V5">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55FCCF7-BB4E-14D1-F8AC-37717F4B9C1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6" name="Oval 5">
            <a:extLst>
              <a:ext uri="{FF2B5EF4-FFF2-40B4-BE49-F238E27FC236}">
                <a16:creationId xmlns:a16="http://schemas.microsoft.com/office/drawing/2014/main" id="{5ACA6062-F403-EFF9-5669-FFE4B2242B23}"/>
              </a:ext>
            </a:extLst>
          </p:cNvPr>
          <p:cNvSpPr/>
          <p:nvPr/>
        </p:nvSpPr>
        <p:spPr>
          <a:xfrm>
            <a:off x="1350156" y="217327"/>
            <a:ext cx="2919885" cy="291988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a:extLst>
              <a:ext uri="{FF2B5EF4-FFF2-40B4-BE49-F238E27FC236}">
                <a16:creationId xmlns:a16="http://schemas.microsoft.com/office/drawing/2014/main" id="{0DD5E19D-591B-A136-3213-A4EE67025D0C}"/>
              </a:ext>
            </a:extLst>
          </p:cNvPr>
          <p:cNvSpPr/>
          <p:nvPr/>
        </p:nvSpPr>
        <p:spPr>
          <a:xfrm rot="10800000">
            <a:off x="869533" y="146172"/>
            <a:ext cx="3509559" cy="3509559"/>
          </a:xfrm>
          <a:prstGeom prst="blockArc">
            <a:avLst>
              <a:gd name="adj1" fmla="val 15955011"/>
              <a:gd name="adj2" fmla="val 21546639"/>
              <a:gd name="adj3" fmla="val 7051"/>
            </a:avLst>
          </a:prstGeom>
          <a:pattFill prst="ltDnDiag">
            <a:fgClr>
              <a:schemeClr val="bg1"/>
            </a:fgClr>
            <a:bgClr>
              <a:schemeClr val="accent3"/>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F6732128-9E77-2643-A9BC-34A9EC6EB042}"/>
              </a:ext>
            </a:extLst>
          </p:cNvPr>
          <p:cNvSpPr>
            <a:spLocks noGrp="1"/>
          </p:cNvSpPr>
          <p:nvPr>
            <p:ph type="title" hasCustomPrompt="1"/>
          </p:nvPr>
        </p:nvSpPr>
        <p:spPr>
          <a:xfrm>
            <a:off x="4572000" y="406404"/>
            <a:ext cx="62103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V5</a:t>
            </a:r>
          </a:p>
        </p:txBody>
      </p:sp>
      <p:sp>
        <p:nvSpPr>
          <p:cNvPr id="9" name="Text Placeholder 30">
            <a:extLst>
              <a:ext uri="{FF2B5EF4-FFF2-40B4-BE49-F238E27FC236}">
                <a16:creationId xmlns:a16="http://schemas.microsoft.com/office/drawing/2014/main" id="{FE8FCA75-5791-11ED-C032-D4FC65C53E4D}"/>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1698712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 Column, V6">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DFE0F6E-A8AA-4DE8-B1FB-3077B4A3198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8377003" y="0"/>
            <a:ext cx="3814997" cy="6858000"/>
          </a:xfrm>
          <a:prstGeom prst="rect">
            <a:avLst/>
          </a:prstGeom>
        </p:spPr>
      </p:pic>
      <p:sp>
        <p:nvSpPr>
          <p:cNvPr id="16" name="Block Arc 15">
            <a:extLst>
              <a:ext uri="{FF2B5EF4-FFF2-40B4-BE49-F238E27FC236}">
                <a16:creationId xmlns:a16="http://schemas.microsoft.com/office/drawing/2014/main" id="{7366B92A-85B2-AC56-FFBF-AFBB3E4A21E1}"/>
              </a:ext>
            </a:extLst>
          </p:cNvPr>
          <p:cNvSpPr/>
          <p:nvPr/>
        </p:nvSpPr>
        <p:spPr>
          <a:xfrm rot="5400000">
            <a:off x="4847015" y="-56284"/>
            <a:ext cx="6494068" cy="6494068"/>
          </a:xfrm>
          <a:prstGeom prst="blockArc">
            <a:avLst>
              <a:gd name="adj1" fmla="val 13180794"/>
              <a:gd name="adj2" fmla="val 16346569"/>
              <a:gd name="adj3" fmla="val 5904"/>
            </a:avLst>
          </a:prstGeom>
          <a:pattFill prst="ltDnDiag">
            <a:fgClr>
              <a:schemeClr val="bg1"/>
            </a:fgClr>
            <a:bgClr>
              <a:schemeClr val="accent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DB9DCF18-C836-7CEB-3C28-6AC635ED4BD5}"/>
              </a:ext>
            </a:extLst>
          </p:cNvPr>
          <p:cNvSpPr>
            <a:spLocks noGrp="1"/>
          </p:cNvSpPr>
          <p:nvPr>
            <p:ph type="title" hasCustomPrompt="1"/>
          </p:nvPr>
        </p:nvSpPr>
        <p:spPr>
          <a:xfrm>
            <a:off x="327274" y="406404"/>
            <a:ext cx="6797425"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V6</a:t>
            </a:r>
          </a:p>
        </p:txBody>
      </p:sp>
      <p:sp>
        <p:nvSpPr>
          <p:cNvPr id="3" name="Text Placeholder 30">
            <a:extLst>
              <a:ext uri="{FF2B5EF4-FFF2-40B4-BE49-F238E27FC236}">
                <a16:creationId xmlns:a16="http://schemas.microsoft.com/office/drawing/2014/main" id="{DEC85320-2F25-2A94-BB1F-AEAC4B2C3910}"/>
              </a:ext>
            </a:extLst>
          </p:cNvPr>
          <p:cNvSpPr>
            <a:spLocks noGrp="1"/>
          </p:cNvSpPr>
          <p:nvPr>
            <p:ph type="body" sz="quarter" idx="19" hasCustomPrompt="1"/>
          </p:nvPr>
        </p:nvSpPr>
        <p:spPr>
          <a:xfrm>
            <a:off x="327274" y="2743200"/>
            <a:ext cx="6797426"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8" name="Picture Placeholder 7">
            <a:extLst>
              <a:ext uri="{FF2B5EF4-FFF2-40B4-BE49-F238E27FC236}">
                <a16:creationId xmlns:a16="http://schemas.microsoft.com/office/drawing/2014/main" id="{C41BBFA7-2804-E597-0DC4-08ED98D30D4B}"/>
              </a:ext>
            </a:extLst>
          </p:cNvPr>
          <p:cNvSpPr>
            <a:spLocks noGrp="1"/>
          </p:cNvSpPr>
          <p:nvPr>
            <p:ph type="pic" sz="quarter" idx="21"/>
          </p:nvPr>
        </p:nvSpPr>
        <p:spPr>
          <a:xfrm>
            <a:off x="8377238" y="914400"/>
            <a:ext cx="2747962" cy="5181600"/>
          </a:xfrm>
          <a:prstGeom prst="rect">
            <a:avLst/>
          </a:prstGeom>
        </p:spPr>
        <p:txBody>
          <a:bodyPr/>
          <a:lstStyle/>
          <a:p>
            <a:r>
              <a:rPr lang="en-US"/>
              <a:t>Click icon to add picture</a:t>
            </a:r>
          </a:p>
        </p:txBody>
      </p:sp>
    </p:spTree>
    <p:extLst>
      <p:ext uri="{BB962C8B-B14F-4D97-AF65-F5344CB8AC3E}">
        <p14:creationId xmlns:p14="http://schemas.microsoft.com/office/powerpoint/2010/main" val="104565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6" y="1386020"/>
            <a:ext cx="4112167"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p:nvPr>
        </p:nvSpPr>
        <p:spPr>
          <a:xfrm>
            <a:off x="4273421" y="3859027"/>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a:t>Icon image</a:t>
            </a:r>
          </a:p>
        </p:txBody>
      </p:sp>
    </p:spTree>
    <p:extLst>
      <p:ext uri="{BB962C8B-B14F-4D97-AF65-F5344CB8AC3E}">
        <p14:creationId xmlns:p14="http://schemas.microsoft.com/office/powerpoint/2010/main" val="1429326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Column, V7">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39D754A-5A3D-E4E1-8271-3E1720EF0EB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8377003" y="0"/>
            <a:ext cx="3814997" cy="6858000"/>
          </a:xfrm>
          <a:prstGeom prst="rect">
            <a:avLst/>
          </a:prstGeom>
        </p:spPr>
      </p:pic>
      <p:sp>
        <p:nvSpPr>
          <p:cNvPr id="5" name="Freeform 4">
            <a:extLst>
              <a:ext uri="{FF2B5EF4-FFF2-40B4-BE49-F238E27FC236}">
                <a16:creationId xmlns:a16="http://schemas.microsoft.com/office/drawing/2014/main" id="{CAF95D7F-F4BF-98B9-C2DB-44744D34EE50}"/>
              </a:ext>
            </a:extLst>
          </p:cNvPr>
          <p:cNvSpPr/>
          <p:nvPr/>
        </p:nvSpPr>
        <p:spPr>
          <a:xfrm>
            <a:off x="8153400"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4748339-8FFB-BFA5-2465-E7F1ABBEE2FA}"/>
              </a:ext>
            </a:extLst>
          </p:cNvPr>
          <p:cNvSpPr/>
          <p:nvPr/>
        </p:nvSpPr>
        <p:spPr>
          <a:xfrm>
            <a:off x="8153399"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blipFill dpi="0" rotWithShape="1">
            <a:blip r:embed="rId4">
              <a:extLst>
                <a:ext uri="{96DAC541-7B7A-43D3-8B79-37D633B846F1}">
                  <asvg:svgBlip xmlns:asvg="http://schemas.microsoft.com/office/drawing/2016/SVG/main" r:embed="rId5"/>
                </a:ext>
              </a:extLst>
            </a:blip>
            <a:srcRect/>
            <a:stretch>
              <a:fillRect l="-2294" t="16876" r="-78860" b="-1623"/>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9006B16B-7189-CC21-7888-92E817DF6379}"/>
              </a:ext>
            </a:extLst>
          </p:cNvPr>
          <p:cNvSpPr/>
          <p:nvPr/>
        </p:nvSpPr>
        <p:spPr>
          <a:xfrm rot="9673331">
            <a:off x="4704869" y="144930"/>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13E07904-F0E0-29EF-8212-1CB8FCDE7585}"/>
              </a:ext>
            </a:extLst>
          </p:cNvPr>
          <p:cNvSpPr>
            <a:spLocks noGrp="1"/>
          </p:cNvSpPr>
          <p:nvPr>
            <p:ph type="title" hasCustomPrompt="1"/>
          </p:nvPr>
        </p:nvSpPr>
        <p:spPr>
          <a:xfrm>
            <a:off x="327275" y="406404"/>
            <a:ext cx="59436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V7</a:t>
            </a:r>
          </a:p>
        </p:txBody>
      </p:sp>
      <p:sp>
        <p:nvSpPr>
          <p:cNvPr id="9" name="Text Placeholder 30">
            <a:extLst>
              <a:ext uri="{FF2B5EF4-FFF2-40B4-BE49-F238E27FC236}">
                <a16:creationId xmlns:a16="http://schemas.microsoft.com/office/drawing/2014/main" id="{267C898D-A00D-F2A6-3C23-2E256B455642}"/>
              </a:ext>
            </a:extLst>
          </p:cNvPr>
          <p:cNvSpPr>
            <a:spLocks noGrp="1"/>
          </p:cNvSpPr>
          <p:nvPr>
            <p:ph type="body" sz="quarter" idx="19" hasCustomPrompt="1"/>
          </p:nvPr>
        </p:nvSpPr>
        <p:spPr>
          <a:xfrm>
            <a:off x="327275"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862455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Subhea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20322D-D2B8-44F2-9325-A47D03EF0CCF}"/>
              </a:ext>
            </a:extLst>
          </p:cNvPr>
          <p:cNvGraphicFramePr>
            <a:graphicFrameLocks noChangeAspect="1"/>
          </p:cNvGraphicFramePr>
          <p:nvPr userDrawn="1">
            <p:custDataLst>
              <p:tags r:id="rId1"/>
            </p:custDataLst>
            <p:extLst>
              <p:ext uri="{D42A27DB-BD31-4B8C-83A1-F6EECF244321}">
                <p14:modId xmlns:p14="http://schemas.microsoft.com/office/powerpoint/2010/main" val="2449252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7" name="Object 6" hidden="1">
                        <a:extLst>
                          <a:ext uri="{FF2B5EF4-FFF2-40B4-BE49-F238E27FC236}">
                            <a16:creationId xmlns:a16="http://schemas.microsoft.com/office/drawing/2014/main" id="{DE20322D-D2B8-44F2-9325-A47D03EF0C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B2B765F-6F86-41CB-BB83-F49F69A33236}"/>
              </a:ext>
            </a:extLst>
          </p:cNvPr>
          <p:cNvSpPr/>
          <p:nvPr userDrawn="1">
            <p:custDataLst>
              <p:tags r:id="rId2"/>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800" b="0" i="0" baseline="0">
              <a:latin typeface="Chronicle Display Black" pitchFamily="50" charset="0"/>
              <a:sym typeface="Chronicle Display Black" pitchFamily="50" charset="0"/>
            </a:endParaRPr>
          </a:p>
        </p:txBody>
      </p:sp>
      <p:sp>
        <p:nvSpPr>
          <p:cNvPr id="2" name="Title 1"/>
          <p:cNvSpPr>
            <a:spLocks noGrp="1"/>
          </p:cNvSpPr>
          <p:nvPr>
            <p:ph type="title"/>
          </p:nvPr>
        </p:nvSpPr>
        <p:spPr>
          <a:xfrm>
            <a:off x="914400" y="694944"/>
            <a:ext cx="10363200" cy="594360"/>
          </a:xfrm>
        </p:spPr>
        <p:txBody>
          <a:bodyPr vert="horz" lIns="0" tIns="45720" rIns="0" bIns="0" rtlCol="0" anchor="t" anchorCtr="0">
            <a:noAutofit/>
          </a:bodyPr>
          <a:lstStyle>
            <a:lvl1pPr>
              <a:defRPr lang="en-US" sz="2800" b="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1959275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16627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1B5D824-FFAE-E318-F9CE-251002B55636}"/>
              </a:ext>
            </a:extLst>
          </p:cNvPr>
          <p:cNvSpPr>
            <a:spLocks noGrp="1"/>
          </p:cNvSpPr>
          <p:nvPr>
            <p:ph type="title"/>
          </p:nvPr>
        </p:nvSpPr>
        <p:spPr bwMode="gray">
          <a:xfrm>
            <a:off x="469900" y="458788"/>
            <a:ext cx="11252200" cy="692150"/>
          </a:xfrm>
          <a:prstGeom prst="rect">
            <a:avLst/>
          </a:prstGeom>
        </p:spPr>
        <p:txBody>
          <a:bodyPr vert="horz"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482336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73544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_and_text">
    <p:spTree>
      <p:nvGrpSpPr>
        <p:cNvPr id="1" name=""/>
        <p:cNvGrpSpPr/>
        <p:nvPr/>
      </p:nvGrpSpPr>
      <p:grpSpPr>
        <a:xfrm>
          <a:off x="0" y="0"/>
          <a:ext cx="0" cy="0"/>
          <a:chOff x="0" y="0"/>
          <a:chExt cx="0" cy="0"/>
        </a:xfrm>
      </p:grpSpPr>
      <p:sp>
        <p:nvSpPr>
          <p:cNvPr id="14" name="Text Placeholder 18"/>
          <p:cNvSpPr>
            <a:spLocks noGrp="1"/>
          </p:cNvSpPr>
          <p:nvPr>
            <p:ph idx="1" hasCustomPrompt="1"/>
          </p:nvPr>
        </p:nvSpPr>
        <p:spPr>
          <a:xfrm>
            <a:off x="469900"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2" name="Text Placeholder 18">
            <a:extLst>
              <a:ext uri="{FF2B5EF4-FFF2-40B4-BE49-F238E27FC236}">
                <a16:creationId xmlns:a16="http://schemas.microsoft.com/office/drawing/2014/main" id="{A77F2668-1FBC-D9E1-569F-EBAB4D35EDC9}"/>
              </a:ext>
            </a:extLst>
          </p:cNvPr>
          <p:cNvSpPr>
            <a:spLocks noGrp="1"/>
          </p:cNvSpPr>
          <p:nvPr>
            <p:ph idx="10"/>
          </p:nvPr>
        </p:nvSpPr>
        <p:spPr>
          <a:xfrm>
            <a:off x="469900"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10">
            <a:extLst>
              <a:ext uri="{FF2B5EF4-FFF2-40B4-BE49-F238E27FC236}">
                <a16:creationId xmlns:a16="http://schemas.microsoft.com/office/drawing/2014/main" id="{C8D4B8F4-AD0C-4806-1D58-6F3B72F6B3A9}"/>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
        <p:nvSpPr>
          <p:cNvPr id="6" name="Text Placeholder 18">
            <a:extLst>
              <a:ext uri="{FF2B5EF4-FFF2-40B4-BE49-F238E27FC236}">
                <a16:creationId xmlns:a16="http://schemas.microsoft.com/office/drawing/2014/main" id="{EA81CA01-AA8E-F633-AB09-C219BFE1B473}"/>
              </a:ext>
            </a:extLst>
          </p:cNvPr>
          <p:cNvSpPr>
            <a:spLocks noGrp="1"/>
          </p:cNvSpPr>
          <p:nvPr>
            <p:ph idx="11" hasCustomPrompt="1"/>
          </p:nvPr>
        </p:nvSpPr>
        <p:spPr>
          <a:xfrm>
            <a:off x="6311155"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7" name="Text Placeholder 18">
            <a:extLst>
              <a:ext uri="{FF2B5EF4-FFF2-40B4-BE49-F238E27FC236}">
                <a16:creationId xmlns:a16="http://schemas.microsoft.com/office/drawing/2014/main" id="{7EB31175-EBAA-6E8E-405D-9E035CDE19D5}"/>
              </a:ext>
            </a:extLst>
          </p:cNvPr>
          <p:cNvSpPr>
            <a:spLocks noGrp="1"/>
          </p:cNvSpPr>
          <p:nvPr>
            <p:ph idx="12"/>
          </p:nvPr>
        </p:nvSpPr>
        <p:spPr>
          <a:xfrm>
            <a:off x="6311153"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60083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asic Text slide">
    <p:spTree>
      <p:nvGrpSpPr>
        <p:cNvPr id="1" name=""/>
        <p:cNvGrpSpPr/>
        <p:nvPr/>
      </p:nvGrpSpPr>
      <p:grpSpPr>
        <a:xfrm>
          <a:off x="0" y="0"/>
          <a:ext cx="0" cy="0"/>
          <a:chOff x="0" y="0"/>
          <a:chExt cx="0" cy="0"/>
        </a:xfrm>
      </p:grpSpPr>
      <p:sp>
        <p:nvSpPr>
          <p:cNvPr id="5"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a:lnSpc>
                <a:spcPct val="106000"/>
              </a:lnSpc>
              <a:spcBef>
                <a:spcPct val="80000"/>
              </a:spcBef>
              <a:buClr>
                <a:schemeClr val="tx1"/>
              </a:buClr>
              <a:buSzPct val="80000"/>
              <a:buFont typeface="Wingdings" pitchFamily="2" charset="2"/>
              <a:buNone/>
              <a:defRPr/>
            </a:pPr>
            <a:endParaRPr lang="en-US" sz="1000">
              <a:cs typeface="+mn-cs"/>
            </a:endParaRPr>
          </a:p>
        </p:txBody>
      </p:sp>
      <p:sp>
        <p:nvSpPr>
          <p:cNvPr id="14" name="Text Placeholder 13"/>
          <p:cNvSpPr>
            <a:spLocks noGrp="1"/>
          </p:cNvSpPr>
          <p:nvPr>
            <p:ph type="body" sz="quarter" idx="10"/>
          </p:nvPr>
        </p:nvSpPr>
        <p:spPr>
          <a:xfrm>
            <a:off x="524256" y="1152144"/>
            <a:ext cx="5352288"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sp>
        <p:nvSpPr>
          <p:cNvPr id="16" name="Text Placeholder 15"/>
          <p:cNvSpPr>
            <a:spLocks noGrp="1"/>
          </p:cNvSpPr>
          <p:nvPr>
            <p:ph type="body" sz="quarter" idx="11"/>
          </p:nvPr>
        </p:nvSpPr>
        <p:spPr>
          <a:xfrm>
            <a:off x="6315456" y="1152144"/>
            <a:ext cx="5352288" cy="5138928"/>
          </a:xfrm>
          <a:prstGeom prst="rect">
            <a:avLst/>
          </a:prstGeom>
        </p:spPr>
        <p:txBody>
          <a:bodyPr/>
          <a:lstStyle>
            <a:lvl1pPr>
              <a:buNone/>
              <a:defRPr/>
            </a:lvl1pPr>
          </a:lstStyle>
          <a:p>
            <a:pPr lvl="0"/>
            <a:r>
              <a:rPr lang="en-US"/>
              <a:t>Click to edit Master text styles</a:t>
            </a:r>
          </a:p>
          <a:p>
            <a:pPr lvl="1"/>
            <a:r>
              <a:rPr lang="en-US"/>
              <a:t>Second level</a:t>
            </a:r>
          </a:p>
        </p:txBody>
      </p:sp>
      <p:sp>
        <p:nvSpPr>
          <p:cNvPr id="20" name="Text Placeholder 19"/>
          <p:cNvSpPr>
            <a:spLocks noGrp="1"/>
          </p:cNvSpPr>
          <p:nvPr>
            <p:ph type="body" sz="quarter" idx="12"/>
          </p:nvPr>
        </p:nvSpPr>
        <p:spPr>
          <a:xfrm>
            <a:off x="524256" y="256032"/>
            <a:ext cx="11131296" cy="521208"/>
          </a:xfrm>
          <a:prstGeom prst="rect">
            <a:avLst/>
          </a:prstGeom>
          <a:solidFill>
            <a:srgbClr val="FFFFFF"/>
          </a:solidFill>
        </p:spPr>
        <p:txBody>
          <a:bodyPr anchor="b"/>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3590585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18637" y="569113"/>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212716508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tandard headlin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2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86308060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145434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1" cy="6858000"/>
          </a:xfrm>
          <a:prstGeom prst="rect">
            <a:avLst/>
          </a:prstGeom>
        </p:spPr>
      </p:pic>
      <p:sp>
        <p:nvSpPr>
          <p:cNvPr id="39"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7"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5" y="0"/>
            <a:ext cx="4572003"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3"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9"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9" y="1300440"/>
            <a:ext cx="4391247"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7" name="Oval 46"/>
          <p:cNvSpPr>
            <a:spLocks noChangeAspect="1"/>
          </p:cNvSpPr>
          <p:nvPr userDrawn="1"/>
        </p:nvSpPr>
        <p:spPr>
          <a:xfrm>
            <a:off x="659171"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52" name="Picture Placeholder 2"/>
          <p:cNvSpPr>
            <a:spLocks noGrp="1"/>
          </p:cNvSpPr>
          <p:nvPr>
            <p:ph type="pic" sz="quarter" idx="11" hasCustomPrompt="1"/>
          </p:nvPr>
        </p:nvSpPr>
        <p:spPr>
          <a:xfrm>
            <a:off x="804877" y="1294946"/>
            <a:ext cx="504121" cy="504122"/>
          </a:xfrm>
        </p:spPr>
        <p:txBody>
          <a:bodyPr anchor="ctr" anchorCtr="0">
            <a:noAutofit/>
          </a:bodyPr>
          <a:lstStyle>
            <a:lvl1pPr marL="0" indent="0" algn="ctr">
              <a:buNone/>
              <a:defRPr sz="800"/>
            </a:lvl1pPr>
          </a:lstStyle>
          <a:p>
            <a:r>
              <a:rPr lang="en-US"/>
              <a:t>Icon image</a:t>
            </a:r>
          </a:p>
        </p:txBody>
      </p:sp>
      <p:sp>
        <p:nvSpPr>
          <p:cNvPr id="48" name="Content Placeholder 2"/>
          <p:cNvSpPr>
            <a:spLocks noGrp="1"/>
          </p:cNvSpPr>
          <p:nvPr>
            <p:ph idx="1" hasCustomPrompt="1"/>
          </p:nvPr>
        </p:nvSpPr>
        <p:spPr>
          <a:xfrm>
            <a:off x="1818169" y="2519265"/>
            <a:ext cx="4391247" cy="3442996"/>
          </a:xfrm>
        </p:spPr>
        <p:txBody>
          <a:bodyPr anchor="t" anchorCtr="0">
            <a:normAutofit/>
          </a:bodyPr>
          <a:lstStyle>
            <a:lvl1pPr marL="228594" indent="-228594">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892127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No Log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AA2BD2-1AB7-4F10-AB88-AE04135DE577}"/>
              </a:ext>
            </a:extLst>
          </p:cNvPr>
          <p:cNvCxnSpPr/>
          <p:nvPr userDrawn="1"/>
        </p:nvCxnSpPr>
        <p:spPr>
          <a:xfrm flipV="1">
            <a:off x="435684" y="887604"/>
            <a:ext cx="11230984" cy="1"/>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5" name="Slide Number Placeholder 9">
            <a:extLst>
              <a:ext uri="{FF2B5EF4-FFF2-40B4-BE49-F238E27FC236}">
                <a16:creationId xmlns:a16="http://schemas.microsoft.com/office/drawing/2014/main" id="{280519D3-85A3-41CB-93DB-F30C5D7964FE}"/>
              </a:ext>
            </a:extLst>
          </p:cNvPr>
          <p:cNvSpPr txBox="1">
            <a:spLocks/>
          </p:cNvSpPr>
          <p:nvPr userDrawn="1"/>
        </p:nvSpPr>
        <p:spPr>
          <a:xfrm>
            <a:off x="435685" y="6217229"/>
            <a:ext cx="3155106" cy="365125"/>
          </a:xfrm>
          <a:prstGeom prst="rect">
            <a:avLst/>
          </a:prstGeom>
        </p:spPr>
        <p:txBody>
          <a:bodyPr vert="horz" lIns="80682" tIns="40341" rIns="80682" bIns="40341" rtlCol="0" anchor="b"/>
          <a:lstStyle>
            <a:defPPr>
              <a:defRPr lang="en-US"/>
            </a:defPPr>
            <a:lvl1pPr marL="0" algn="r" defTabSz="1018824" rtl="0" eaLnBrk="1" latinLnBrk="0" hangingPunct="1">
              <a:defRPr sz="1100" kern="1200">
                <a:solidFill>
                  <a:schemeClr val="tx1">
                    <a:lumMod val="65000"/>
                    <a:lumOff val="35000"/>
                  </a:schemeClr>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l"/>
            <a:fld id="{6DD228F5-9231-4F25-BD61-3BF7A2077253}" type="slidenum">
              <a:rPr lang="en-US" sz="882" smtClean="0">
                <a:solidFill>
                  <a:schemeClr val="bg1">
                    <a:lumMod val="50000"/>
                  </a:schemeClr>
                </a:solidFill>
              </a:rPr>
              <a:pPr algn="l"/>
              <a:t>‹#›</a:t>
            </a:fld>
            <a:endParaRPr lang="en-US" sz="882">
              <a:solidFill>
                <a:schemeClr val="bg1">
                  <a:lumMod val="50000"/>
                </a:schemeClr>
              </a:solidFill>
            </a:endParaRPr>
          </a:p>
        </p:txBody>
      </p:sp>
      <p:sp>
        <p:nvSpPr>
          <p:cNvPr id="8" name="Title Placeholder 1">
            <a:extLst>
              <a:ext uri="{FF2B5EF4-FFF2-40B4-BE49-F238E27FC236}">
                <a16:creationId xmlns:a16="http://schemas.microsoft.com/office/drawing/2014/main" id="{06CEE249-AFA4-44D7-BD4A-67EE55EA555E}"/>
              </a:ext>
            </a:extLst>
          </p:cNvPr>
          <p:cNvSpPr>
            <a:spLocks noGrp="1"/>
          </p:cNvSpPr>
          <p:nvPr>
            <p:ph type="title"/>
          </p:nvPr>
        </p:nvSpPr>
        <p:spPr bwMode="gray">
          <a:xfrm>
            <a:off x="403412" y="275645"/>
            <a:ext cx="11263255" cy="623310"/>
          </a:xfrm>
          <a:prstGeom prst="rect">
            <a:avLst/>
          </a:prstGeom>
        </p:spPr>
        <p:txBody>
          <a:bodyPr vert="horz" lIns="0" tIns="0" rIns="0" bIns="0" rtlCol="0" anchor="ctr" anchorCtr="0">
            <a:noAutofit/>
          </a:bodyPr>
          <a:lstStyle/>
          <a:p>
            <a:r>
              <a:rPr lang="en-US" noProof="0"/>
              <a:t>Click to edit Master title style</a:t>
            </a:r>
          </a:p>
        </p:txBody>
      </p:sp>
      <p:sp>
        <p:nvSpPr>
          <p:cNvPr id="9" name="Text Placeholder 18">
            <a:extLst>
              <a:ext uri="{FF2B5EF4-FFF2-40B4-BE49-F238E27FC236}">
                <a16:creationId xmlns:a16="http://schemas.microsoft.com/office/drawing/2014/main" id="{CED87AB6-A4C6-4A01-8C4F-F752FB9B153D}"/>
              </a:ext>
            </a:extLst>
          </p:cNvPr>
          <p:cNvSpPr>
            <a:spLocks noGrp="1"/>
          </p:cNvSpPr>
          <p:nvPr>
            <p:ph idx="1"/>
          </p:nvPr>
        </p:nvSpPr>
        <p:spPr>
          <a:xfrm>
            <a:off x="403412" y="1097280"/>
            <a:ext cx="11263255" cy="5485074"/>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97770186"/>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9478160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F9CB-C2DB-C85A-61CE-346DC6315D65}"/>
              </a:ext>
            </a:extLst>
          </p:cNvPr>
          <p:cNvSpPr>
            <a:spLocks noGrp="1"/>
          </p:cNvSpPr>
          <p:nvPr>
            <p:ph type="title"/>
          </p:nvPr>
        </p:nvSpPr>
        <p:spPr>
          <a:xfrm>
            <a:off x="838200" y="365125"/>
            <a:ext cx="10515600" cy="77333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0BFAABF4-732E-B73D-B552-B89AC3994A0A}"/>
              </a:ext>
            </a:extLst>
          </p:cNvPr>
          <p:cNvSpPr>
            <a:spLocks noGrp="1"/>
          </p:cNvSpPr>
          <p:nvPr>
            <p:ph type="body" sz="quarter" idx="10"/>
          </p:nvPr>
        </p:nvSpPr>
        <p:spPr>
          <a:xfrm>
            <a:off x="884394" y="1350406"/>
            <a:ext cx="10469406" cy="48808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415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292043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86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1" cy="6858000"/>
          </a:xfrm>
          <a:prstGeom prst="rect">
            <a:avLst/>
          </a:prstGeom>
        </p:spPr>
      </p:pic>
      <p:grpSp>
        <p:nvGrpSpPr>
          <p:cNvPr id="40" name="Group 39"/>
          <p:cNvGrpSpPr/>
          <p:nvPr userDrawn="1"/>
        </p:nvGrpSpPr>
        <p:grpSpPr>
          <a:xfrm>
            <a:off x="1483325" y="0"/>
            <a:ext cx="4572003"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3"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9"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9" y="1300440"/>
            <a:ext cx="4391247"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7" name="Oval 46"/>
          <p:cNvSpPr>
            <a:spLocks noChangeAspect="1"/>
          </p:cNvSpPr>
          <p:nvPr userDrawn="1"/>
        </p:nvSpPr>
        <p:spPr>
          <a:xfrm>
            <a:off x="659171"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52" name="Picture Placeholder 2"/>
          <p:cNvSpPr>
            <a:spLocks noGrp="1"/>
          </p:cNvSpPr>
          <p:nvPr>
            <p:ph type="pic" sz="quarter" idx="11" hasCustomPrompt="1"/>
          </p:nvPr>
        </p:nvSpPr>
        <p:spPr>
          <a:xfrm>
            <a:off x="804877" y="1294946"/>
            <a:ext cx="504121" cy="504122"/>
          </a:xfrm>
        </p:spPr>
        <p:txBody>
          <a:bodyPr anchor="ctr" anchorCtr="0">
            <a:noAutofit/>
          </a:bodyPr>
          <a:lstStyle>
            <a:lvl1pPr marL="0" indent="0" algn="ctr">
              <a:buNone/>
              <a:defRPr sz="800"/>
            </a:lvl1pPr>
          </a:lstStyle>
          <a:p>
            <a:r>
              <a:rPr lang="en-US"/>
              <a:t>Icon image</a:t>
            </a:r>
          </a:p>
        </p:txBody>
      </p:sp>
      <p:sp>
        <p:nvSpPr>
          <p:cNvPr id="48" name="Content Placeholder 2"/>
          <p:cNvSpPr>
            <a:spLocks noGrp="1"/>
          </p:cNvSpPr>
          <p:nvPr>
            <p:ph idx="1" hasCustomPrompt="1"/>
          </p:nvPr>
        </p:nvSpPr>
        <p:spPr>
          <a:xfrm>
            <a:off x="1818169" y="2519265"/>
            <a:ext cx="4391247" cy="3442996"/>
          </a:xfrm>
        </p:spPr>
        <p:txBody>
          <a:bodyPr anchor="t" anchorCtr="0">
            <a:normAutofit/>
          </a:bodyPr>
          <a:lstStyle>
            <a:lvl1pPr marL="228594" indent="-228594">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7"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1649642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0" y="95694"/>
            <a:ext cx="12192431" cy="6762307"/>
          </a:xfrm>
          <a:prstGeom prst="rect">
            <a:avLst/>
          </a:prstGeom>
        </p:spPr>
      </p:pic>
      <p:grpSp>
        <p:nvGrpSpPr>
          <p:cNvPr id="6" name="Group 5"/>
          <p:cNvGrpSpPr/>
          <p:nvPr userDrawn="1"/>
        </p:nvGrpSpPr>
        <p:grpSpPr>
          <a:xfrm>
            <a:off x="2194" y="-53163"/>
            <a:ext cx="12189807"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1343738" y="958880"/>
            <a:ext cx="8855471"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Oval 9"/>
          <p:cNvSpPr>
            <a:spLocks noChangeAspect="1"/>
          </p:cNvSpPr>
          <p:nvPr userDrawn="1"/>
        </p:nvSpPr>
        <p:spPr>
          <a:xfrm>
            <a:off x="10592663"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p:cNvSpPr>
            <a:spLocks noGrp="1"/>
          </p:cNvSpPr>
          <p:nvPr>
            <p:ph type="pic" sz="quarter" idx="12" hasCustomPrompt="1"/>
          </p:nvPr>
        </p:nvSpPr>
        <p:spPr>
          <a:xfrm>
            <a:off x="10734057" y="1100271"/>
            <a:ext cx="504121" cy="504122"/>
          </a:xfrm>
        </p:spPr>
        <p:txBody>
          <a:bodyPr anchor="ctr" anchorCtr="0">
            <a:noAutofit/>
          </a:bodyPr>
          <a:lstStyle>
            <a:lvl1pPr marL="0" indent="0" algn="ctr">
              <a:buNone/>
              <a:defRPr sz="800"/>
            </a:lvl1pPr>
          </a:lstStyle>
          <a:p>
            <a:r>
              <a:rPr lang="en-US"/>
              <a:t>Icon image</a:t>
            </a:r>
          </a:p>
        </p:txBody>
      </p:sp>
      <p:sp>
        <p:nvSpPr>
          <p:cNvPr id="17" name="Text Placeholder 16"/>
          <p:cNvSpPr>
            <a:spLocks noGrp="1"/>
          </p:cNvSpPr>
          <p:nvPr>
            <p:ph type="body" sz="quarter" idx="13" hasCustomPrompt="1"/>
          </p:nvPr>
        </p:nvSpPr>
        <p:spPr>
          <a:xfrm>
            <a:off x="1343026" y="1604965"/>
            <a:ext cx="8856663" cy="1957387"/>
          </a:xfrm>
        </p:spPr>
        <p:txBody>
          <a:bodyPr>
            <a:normAutofit/>
          </a:bodyPr>
          <a:lstStyle>
            <a:lvl1pPr marL="228594" indent="-228594">
              <a:buClr>
                <a:srgbClr val="DC4405"/>
              </a:buClr>
              <a:buFont typeface="Courier New" panose="02070309020205020404" pitchFamily="49" charset="0"/>
              <a:buChar char="o"/>
              <a:defRPr sz="2000" baseline="0">
                <a:latin typeface="+mn-lt"/>
              </a:defRPr>
            </a:lvl1pPr>
            <a:lvl2pPr marL="685783" indent="-228594">
              <a:buClr>
                <a:srgbClr val="DC4405"/>
              </a:buClr>
              <a:buFont typeface="Courier New" panose="02070309020205020404" pitchFamily="49" charset="0"/>
              <a:buChar char="o"/>
              <a:defRPr sz="1800" baseline="0">
                <a:latin typeface="+mn-lt"/>
              </a:defRPr>
            </a:lvl2pPr>
            <a:lvl3pPr marL="1142971" indent="-228594">
              <a:buClr>
                <a:srgbClr val="DC4405"/>
              </a:buClr>
              <a:buFont typeface="Courier New" panose="02070309020205020404" pitchFamily="49" charset="0"/>
              <a:buChar char="o"/>
              <a:defRPr sz="1600" baseline="0">
                <a:latin typeface="+mn-lt"/>
              </a:defRPr>
            </a:lvl3pPr>
            <a:lvl4pPr marL="1600160" indent="-228594">
              <a:buClr>
                <a:srgbClr val="DC4405"/>
              </a:buClr>
              <a:buFont typeface="Courier New" panose="02070309020205020404" pitchFamily="49" charset="0"/>
              <a:buChar char="o"/>
              <a:defRPr sz="1400" baseline="0">
                <a:latin typeface="+mn-lt"/>
              </a:defRPr>
            </a:lvl4pPr>
            <a:lvl5pPr marL="2057349" indent="-228594">
              <a:buClr>
                <a:srgbClr val="DC4405"/>
              </a:buClr>
              <a:buFont typeface="Courier New" panose="02070309020205020404" pitchFamily="49" charset="0"/>
              <a:buChar char="o"/>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127348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12/12/2025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1002601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377" rtl="0" eaLnBrk="1" latinLnBrk="0" hangingPunct="1">
        <a:lnSpc>
          <a:spcPct val="90000"/>
        </a:lnSpc>
        <a:spcBef>
          <a:spcPct val="0"/>
        </a:spcBef>
        <a:buNone/>
        <a:defRPr sz="2800" b="1" i="0" u="none"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29755F-92A9-F821-E626-BA616127E12B}"/>
              </a:ext>
            </a:extLst>
          </p:cNvPr>
          <p:cNvSpPr>
            <a:spLocks noGrp="1"/>
          </p:cNvSpPr>
          <p:nvPr>
            <p:ph type="title"/>
          </p:nvPr>
        </p:nvSpPr>
        <p:spPr>
          <a:xfrm>
            <a:off x="838200" y="365126"/>
            <a:ext cx="9597887" cy="489640"/>
          </a:xfrm>
          <a:prstGeom prst="rect">
            <a:avLst/>
          </a:prstGeom>
        </p:spPr>
        <p:txBody>
          <a:bodyPr vert="horz" lIns="91440" tIns="45720" rIns="91440" bIns="45720" rtlCol="0" anchor="ctr">
            <a:normAutofit/>
          </a:bodyPr>
          <a:lstStyle/>
          <a:p>
            <a:r>
              <a:rPr lang="en-US"/>
              <a:t>Slide Title Should be a sentence </a:t>
            </a:r>
          </a:p>
        </p:txBody>
      </p:sp>
      <p:sp>
        <p:nvSpPr>
          <p:cNvPr id="3" name="Text Placeholder 2">
            <a:extLst>
              <a:ext uri="{FF2B5EF4-FFF2-40B4-BE49-F238E27FC236}">
                <a16:creationId xmlns:a16="http://schemas.microsoft.com/office/drawing/2014/main" id="{D8538E62-03E5-BD18-4A2E-DA5EA9777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3CBF0B29-B0D8-DACE-9D2F-E39880D65DE4}"/>
              </a:ext>
            </a:extLst>
          </p:cNvPr>
          <p:cNvSpPr txBox="1"/>
          <p:nvPr userDrawn="1"/>
        </p:nvSpPr>
        <p:spPr>
          <a:xfrm>
            <a:off x="7126357" y="6477000"/>
            <a:ext cx="4592572" cy="138499"/>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800"/>
              </a:spcBef>
              <a:spcAft>
                <a:spcPts val="0"/>
              </a:spcAft>
              <a:buClrTx/>
              <a:buSzPct val="100000"/>
              <a:buFont typeface="Arial"/>
              <a:buNone/>
              <a:tabLst/>
              <a:defRPr/>
            </a:pPr>
            <a:r>
              <a:rPr lang="en-US" sz="900" b="0" noProof="0" dirty="0">
                <a:solidFill>
                  <a:schemeClr val="tx1"/>
                </a:solidFill>
                <a:latin typeface="Kievit Offc" panose="020B0504030101020102" pitchFamily="34" charset="77"/>
              </a:rPr>
              <a:t>Oregon State University | AMP </a:t>
            </a:r>
            <a:r>
              <a:rPr lang="en-US" sz="900" noProof="0" dirty="0">
                <a:solidFill>
                  <a:schemeClr val="tx1"/>
                </a:solidFill>
                <a:latin typeface="Kievit Offc" panose="020B0504030101020102" pitchFamily="34" charset="77"/>
              </a:rPr>
              <a:t>| Page </a:t>
            </a:r>
            <a:fld id="{C58DF478-B544-4ED8-9ED4-6A2648E2D233}" type="slidenum">
              <a:rPr lang="en-US" sz="900" noProof="0" smtClean="0">
                <a:solidFill>
                  <a:schemeClr val="tx1"/>
                </a:solidFill>
                <a:latin typeface="Kievit Offc" panose="020B0504030101020102" pitchFamily="34" charset="77"/>
              </a:rPr>
              <a:pPr marL="0" marR="0" lvl="0" indent="0" algn="r" defTabSz="1219170" rtl="0" eaLnBrk="1" fontAlgn="auto" latinLnBrk="0" hangingPunct="1">
                <a:lnSpc>
                  <a:spcPct val="100000"/>
                </a:lnSpc>
                <a:spcBef>
                  <a:spcPts val="800"/>
                </a:spcBef>
                <a:spcAft>
                  <a:spcPts val="0"/>
                </a:spcAft>
                <a:buClrTx/>
                <a:buSzPct val="100000"/>
                <a:buFont typeface="Arial"/>
                <a:buNone/>
                <a:tabLst/>
                <a:defRPr/>
              </a:pPr>
              <a:t>‹#›</a:t>
            </a:fld>
            <a:endParaRPr lang="en-US" sz="900" noProof="0" dirty="0">
              <a:solidFill>
                <a:schemeClr val="tx1"/>
              </a:solidFill>
              <a:latin typeface="Kievit Offc" panose="020B0504030101020102" pitchFamily="34" charset="77"/>
            </a:endParaRPr>
          </a:p>
        </p:txBody>
      </p:sp>
    </p:spTree>
    <p:extLst>
      <p:ext uri="{BB962C8B-B14F-4D97-AF65-F5344CB8AC3E}">
        <p14:creationId xmlns:p14="http://schemas.microsoft.com/office/powerpoint/2010/main" val="22197238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4" r:id="rId15"/>
  </p:sldLayoutIdLst>
  <p:txStyles>
    <p:titleStyle>
      <a:lvl1pPr algn="l" defTabSz="914400" rtl="0" eaLnBrk="1" latinLnBrk="0" hangingPunct="1">
        <a:lnSpc>
          <a:spcPct val="90000"/>
        </a:lnSpc>
        <a:spcBef>
          <a:spcPct val="0"/>
        </a:spcBef>
        <a:buNone/>
        <a:defRPr sz="2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491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Lst>
  <p:txStyles>
    <p:titleStyle>
      <a:lvl1pPr algn="l" defTabSz="914400" rtl="0" eaLnBrk="1" latinLnBrk="0" hangingPunct="1">
        <a:lnSpc>
          <a:spcPct val="90000"/>
        </a:lnSpc>
        <a:spcBef>
          <a:spcPct val="0"/>
        </a:spcBef>
        <a:buNone/>
        <a:defRPr sz="4400" kern="1200">
          <a:solidFill>
            <a:schemeClr val="accent1"/>
          </a:solidFill>
          <a:latin typeface="Stratum2 Regular" panose="020B05060300000200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ievit Offc Medium" panose="020B06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ievit Offc Medium" panose="020B06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ievit Offc Medium" panose="020B06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hr.oregonstate.edu/benefits/current-employees/time-holidays-protected-leaves/holiday-schedule" TargetMode="External"/><Relationship Id="rId5" Type="http://schemas.openxmlformats.org/officeDocument/2006/relationships/image" Target="../media/image64.sv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4.sv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mytime.oregonstate.edu/sites/mytime.oregonstate.edu/files/holidays-empcenter.pdf" TargetMode="External"/><Relationship Id="rId5" Type="http://schemas.openxmlformats.org/officeDocument/2006/relationships/image" Target="../media/image64.sv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4.sv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4.sv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hyperlink" Target="mailto:EmpCenter@oregonstate.edu" TargetMode="External"/><Relationship Id="rId3" Type="http://schemas.openxmlformats.org/officeDocument/2006/relationships/image" Target="../media/image53.png"/><Relationship Id="rId7" Type="http://schemas.openxmlformats.org/officeDocument/2006/relationships/hyperlink" Target="https://hr.oregonstate.edu/benefits/current-employees/time-holidays-protected-leaves/holiday-schedule" TargetMode="External"/><Relationship Id="rId12" Type="http://schemas.openxmlformats.org/officeDocument/2006/relationships/image" Target="../media/image64.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hr.oregonstate.edu/sites/hr.oregonstate.edu/files/leave_admin_pol.pdf" TargetMode="External"/><Relationship Id="rId11" Type="http://schemas.openxmlformats.org/officeDocument/2006/relationships/image" Target="../media/image63.png"/><Relationship Id="rId5" Type="http://schemas.openxmlformats.org/officeDocument/2006/relationships/hyperlink" Target="https://hr.oregonstate.edu/employees/current-employees/bargaining-agreements" TargetMode="External"/><Relationship Id="rId10" Type="http://schemas.openxmlformats.org/officeDocument/2006/relationships/hyperlink" Target="mailto:Employee.Relations@oregonstate.edu" TargetMode="External"/><Relationship Id="rId4" Type="http://schemas.openxmlformats.org/officeDocument/2006/relationships/hyperlink" Target="https://mytime.oregonstate.edu/sites/mytime.oregonstate.edu/files/holidays-empcenter.pdf" TargetMode="External"/><Relationship Id="rId9" Type="http://schemas.openxmlformats.org/officeDocument/2006/relationships/hyperlink" Target="mailto:AskHR@oregonstate.ed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8.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hr.oregonstate.edu/calendar-and-communications" TargetMode="External"/><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emf"/><Relationship Id="rId11" Type="http://schemas.openxmlformats.org/officeDocument/2006/relationships/image" Target="../media/image56.svg"/><Relationship Id="rId5" Type="http://schemas.openxmlformats.org/officeDocument/2006/relationships/image" Target="../media/image51.emf"/><Relationship Id="rId10" Type="http://schemas.openxmlformats.org/officeDocument/2006/relationships/image" Target="../media/image55.png"/><Relationship Id="rId4" Type="http://schemas.openxmlformats.org/officeDocument/2006/relationships/image" Target="../media/image50.sv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hyperlink" Target="https://collegiatemobile.com/osu-beavs-mobile/employee" TargetMode="External"/><Relationship Id="rId3" Type="http://schemas.openxmlformats.org/officeDocument/2006/relationships/image" Target="../media/image58.emf"/><Relationship Id="rId7" Type="http://schemas.openxmlformats.org/officeDocument/2006/relationships/hyperlink" Target="mailto:noreply@us.fadv.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Employee.pebbbenefits@oregonstate.edu" TargetMode="External"/><Relationship Id="rId5" Type="http://schemas.openxmlformats.org/officeDocument/2006/relationships/hyperlink" Target="https://www.oregon.gov/oha/PEBB/FORMS/Open-Enrollment.pdf" TargetMode="Externa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mailto:medical.leave@oregonstate.edu" TargetMode="Externa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UHR/PAYROLL FORUM</a:t>
            </a:r>
          </a:p>
        </p:txBody>
      </p:sp>
      <p:sp>
        <p:nvSpPr>
          <p:cNvPr id="3" name="Subtitle 2"/>
          <p:cNvSpPr>
            <a:spLocks noGrp="1"/>
          </p:cNvSpPr>
          <p:nvPr>
            <p:ph type="subTitle" idx="1"/>
          </p:nvPr>
        </p:nvSpPr>
        <p:spPr/>
        <p:txBody>
          <a:bodyPr/>
          <a:lstStyle/>
          <a:p>
            <a:r>
              <a:rPr lang="en-US" i="1" dirty="0">
                <a:latin typeface="Verdana" charset="0"/>
                <a:ea typeface="Verdana" charset="0"/>
                <a:cs typeface="Verdana" charset="0"/>
              </a:rPr>
              <a:t>December 12, 2025</a:t>
            </a:r>
          </a:p>
          <a:p>
            <a:endParaRPr lang="en-US" dirty="0"/>
          </a:p>
        </p:txBody>
      </p:sp>
    </p:spTree>
    <p:extLst>
      <p:ext uri="{BB962C8B-B14F-4D97-AF65-F5344CB8AC3E}">
        <p14:creationId xmlns:p14="http://schemas.microsoft.com/office/powerpoint/2010/main" val="159406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Holidays in </a:t>
            </a:r>
            <a:r>
              <a:rPr lang="en-US" sz="3000" dirty="0" err="1"/>
              <a:t>EmpCenter</a:t>
            </a:r>
            <a:endParaRPr lang="en-US" sz="3000" dirty="0"/>
          </a:p>
        </p:txBody>
      </p:sp>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474237" y="1490497"/>
            <a:ext cx="10216571" cy="47344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dirty="0">
                <a:solidFill>
                  <a:srgbClr val="D73F09"/>
                </a:solidFill>
                <a:ea typeface="+mn-lt"/>
                <a:cs typeface="+mn-lt"/>
              </a:rPr>
              <a:t>What are the observed Holidays at OSU?</a:t>
            </a:r>
            <a:endParaRPr lang="en-US" dirty="0">
              <a:solidFill>
                <a:srgbClr val="D73F09"/>
              </a:solidFill>
            </a:endParaRPr>
          </a:p>
          <a:p>
            <a:pPr marL="0" indent="0">
              <a:buNone/>
              <a:defRPr/>
            </a:pPr>
            <a:r>
              <a:rPr lang="en-US" sz="1800" dirty="0">
                <a:solidFill>
                  <a:prstClr val="black"/>
                </a:solidFill>
                <a:ea typeface="+mn-lt"/>
                <a:cs typeface="+mn-lt"/>
              </a:rPr>
              <a:t>The following holidays shall be recognized and paid to eligible employees at the regular straight time rate of pay (prorated for part-time employees):</a:t>
            </a:r>
            <a:endParaRPr lang="en-US" sz="1800" dirty="0">
              <a:solidFill>
                <a:prstClr val="black"/>
              </a:solidFill>
            </a:endParaRPr>
          </a:p>
          <a:p>
            <a:pPr>
              <a:buNone/>
              <a:defRPr/>
            </a:pPr>
            <a:endParaRPr lang="en-US" dirty="0">
              <a:solidFill>
                <a:prstClr val="black"/>
              </a:solidFill>
              <a:ea typeface="+mn-lt"/>
              <a:cs typeface="+mn-lt"/>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mn-lt"/>
                <a:cs typeface="+mn-lt"/>
              </a:rPr>
              <a:t>New Year’s Day  </a:t>
            </a:r>
            <a:r>
              <a:rPr lang="en-US" sz="1200" dirty="0">
                <a:solidFill>
                  <a:prstClr val="black"/>
                </a:solidFill>
                <a:ea typeface="+mn-lt"/>
                <a:cs typeface="+mn-lt"/>
              </a:rPr>
              <a:t>(January)</a:t>
            </a:r>
            <a:endParaRPr lang="en-US" sz="1200" dirty="0">
              <a:solidFill>
                <a:prstClr val="black"/>
              </a:solidFill>
              <a:cs typeface="+mn-lt"/>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mn-lt"/>
                <a:cs typeface="+mn-lt"/>
              </a:rPr>
              <a:t>Martin Luther King, Jr Day  </a:t>
            </a:r>
            <a:r>
              <a:rPr lang="en-US" sz="1200" dirty="0">
                <a:solidFill>
                  <a:prstClr val="black"/>
                </a:solidFill>
                <a:ea typeface="+mn-lt"/>
                <a:cs typeface="+mn-lt"/>
              </a:rPr>
              <a:t>(January)</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mn-lt"/>
                <a:cs typeface="+mn-lt"/>
              </a:rPr>
              <a:t>Memorial Day  </a:t>
            </a:r>
            <a:r>
              <a:rPr lang="en-US" sz="1200" dirty="0">
                <a:solidFill>
                  <a:prstClr val="black"/>
                </a:solidFill>
                <a:ea typeface="+mn-lt"/>
                <a:cs typeface="+mn-lt"/>
              </a:rPr>
              <a:t>(May)</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mn-lt"/>
                <a:cs typeface="+mn-lt"/>
              </a:rPr>
              <a:t>Juneteenth  </a:t>
            </a:r>
            <a:r>
              <a:rPr lang="en-US" sz="1200" dirty="0">
                <a:solidFill>
                  <a:prstClr val="black"/>
                </a:solidFill>
                <a:ea typeface="+mn-lt"/>
                <a:cs typeface="+mn-lt"/>
              </a:rPr>
              <a:t>(June)</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mn-lt"/>
                <a:cs typeface="+mn-lt"/>
              </a:rPr>
              <a:t>Independence Day  </a:t>
            </a:r>
            <a:r>
              <a:rPr lang="en-US" sz="1200" dirty="0">
                <a:solidFill>
                  <a:prstClr val="black"/>
                </a:solidFill>
                <a:ea typeface="+mn-lt"/>
                <a:cs typeface="+mn-lt"/>
              </a:rPr>
              <a:t>(July)</a:t>
            </a:r>
            <a:endParaRPr lang="en-US" sz="1200" baseline="30000" dirty="0">
              <a:solidFill>
                <a:prstClr val="black"/>
              </a:solidFill>
              <a:cs typeface="+mn-lt"/>
            </a:endParaRPr>
          </a:p>
          <a:p>
            <a:pPr>
              <a:buNone/>
              <a:defRPr/>
            </a:pPr>
            <a:endParaRPr lang="en-US" sz="2400" dirty="0">
              <a:solidFill>
                <a:prstClr val="black"/>
              </a:solidFill>
            </a:endParaRPr>
          </a:p>
          <a:p>
            <a:pPr marL="285115" indent="-285115">
              <a:lnSpc>
                <a:spcPct val="100000"/>
              </a:lnSpc>
              <a:spcBef>
                <a:spcPts val="1200"/>
              </a:spcBef>
              <a:buClrTx/>
              <a:buSzPct val="100000"/>
              <a:buFontTx/>
              <a:buChar char="•"/>
              <a:defRPr/>
            </a:pPr>
            <a:endParaRPr lang="en-US" sz="2800" b="0" i="0" dirty="0">
              <a:solidFill>
                <a:prstClr val="black"/>
              </a:solidFill>
              <a:effectLst/>
              <a:ea typeface="Verdana"/>
            </a:endParaRPr>
          </a:p>
        </p:txBody>
      </p:sp>
      <p:pic>
        <p:nvPicPr>
          <p:cNvPr id="6" name="Picture Placeholder 5" descr="Luggage outline">
            <a:extLst>
              <a:ext uri="{FF2B5EF4-FFF2-40B4-BE49-F238E27FC236}">
                <a16:creationId xmlns:a16="http://schemas.microsoft.com/office/drawing/2014/main" id="{433E1E60-49D5-6222-C038-C7A3ACF3242E}"/>
              </a:ext>
            </a:extLst>
          </p:cNvPr>
          <p:cNvPicPr>
            <a:picLocks noGrp="1" noChangeAspect="1"/>
          </p:cNvPicPr>
          <p:nvPr>
            <p:ph type="pic" sz="quarter" idx="10"/>
          </p:nvPr>
        </p:nvPicPr>
        <p:blipFill>
          <a:blip r:embed="rId4">
            <a:extLst>
              <a:ext uri="{96DAC541-7B7A-43D3-8B79-37D633B846F1}">
                <asvg:svgBlip xmlns:asvg="http://schemas.microsoft.com/office/drawing/2016/SVG/main" r:embed="rId5"/>
              </a:ext>
            </a:extLst>
          </a:blip>
          <a:srcRect t="157" b="157"/>
          <a:stretch>
            <a:fillRect/>
          </a:stretch>
        </p:blipFill>
        <p:spPr>
          <a:xfrm>
            <a:off x="541273" y="556183"/>
            <a:ext cx="672553" cy="672554"/>
          </a:xfrm>
        </p:spPr>
      </p:pic>
      <p:sp>
        <p:nvSpPr>
          <p:cNvPr id="3" name="TextBox 2">
            <a:extLst>
              <a:ext uri="{FF2B5EF4-FFF2-40B4-BE49-F238E27FC236}">
                <a16:creationId xmlns:a16="http://schemas.microsoft.com/office/drawing/2014/main" id="{351C03B0-21C6-1F68-D707-A87C7A2EF22B}"/>
              </a:ext>
            </a:extLst>
          </p:cNvPr>
          <p:cNvSpPr txBox="1"/>
          <p:nvPr/>
        </p:nvSpPr>
        <p:spPr>
          <a:xfrm>
            <a:off x="1474237" y="5706311"/>
            <a:ext cx="10139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859B"/>
                </a:solidFill>
                <a:ea typeface="+mn-lt"/>
                <a:cs typeface="+mn-lt"/>
                <a:hlinkClick r:id="rId6">
                  <a:extLst>
                    <a:ext uri="{A12FA001-AC4F-418D-AE19-62706E023703}">
                      <ahyp:hlinkClr xmlns:ahyp="http://schemas.microsoft.com/office/drawing/2018/hyperlinkcolor" val="tx"/>
                    </a:ext>
                  </a:extLst>
                </a:hlinkClick>
              </a:rPr>
              <a:t>https://hr.oregonstate.edu/benefits/current-employees/time-holidays-protected-leaves/holiday-schedule</a:t>
            </a:r>
            <a:r>
              <a:rPr lang="en-US" dirty="0">
                <a:solidFill>
                  <a:srgbClr val="00859B"/>
                </a:solidFill>
                <a:ea typeface="+mn-lt"/>
                <a:cs typeface="+mn-lt"/>
              </a:rPr>
              <a:t> </a:t>
            </a:r>
          </a:p>
        </p:txBody>
      </p:sp>
      <p:sp>
        <p:nvSpPr>
          <p:cNvPr id="5" name="TextBox 4">
            <a:extLst>
              <a:ext uri="{FF2B5EF4-FFF2-40B4-BE49-F238E27FC236}">
                <a16:creationId xmlns:a16="http://schemas.microsoft.com/office/drawing/2014/main" id="{268DFC2F-E1D9-032C-C076-5E167B2BFED6}"/>
              </a:ext>
            </a:extLst>
          </p:cNvPr>
          <p:cNvSpPr txBox="1"/>
          <p:nvPr/>
        </p:nvSpPr>
        <p:spPr>
          <a:xfrm>
            <a:off x="6438120" y="2793333"/>
            <a:ext cx="4135241"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mn-lt"/>
                <a:cs typeface="+mn-lt"/>
              </a:rPr>
              <a:t>Labor Day  </a:t>
            </a:r>
            <a:r>
              <a:rPr lang="en-US" sz="1200" dirty="0">
                <a:solidFill>
                  <a:prstClr val="black"/>
                </a:solidFill>
                <a:ea typeface="+mn-lt"/>
                <a:cs typeface="+mn-lt"/>
              </a:rPr>
              <a:t>(September)</a:t>
            </a:r>
            <a:endParaRPr lang="en-US" sz="1200" dirty="0">
              <a:solidFill>
                <a:prstClr val="black"/>
              </a:solidFill>
              <a:cs typeface="+mn-lt"/>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mn-lt"/>
                <a:cs typeface="+mn-lt"/>
              </a:rPr>
              <a:t>Veterans’ Day  </a:t>
            </a:r>
            <a:r>
              <a:rPr lang="en-US" sz="1200" dirty="0">
                <a:solidFill>
                  <a:prstClr val="black"/>
                </a:solidFill>
                <a:ea typeface="+mn-lt"/>
                <a:cs typeface="+mn-lt"/>
              </a:rPr>
              <a:t>(November)</a:t>
            </a:r>
            <a:endParaRPr lang="en-US" sz="1200" baseline="30000" dirty="0">
              <a:solidFill>
                <a:prstClr val="black"/>
              </a:solidFill>
              <a:cs typeface="+mn-lt"/>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mn-lt"/>
                <a:cs typeface="+mn-lt"/>
              </a:rPr>
              <a:t>Thanksgiving Day  </a:t>
            </a:r>
            <a:r>
              <a:rPr lang="en-US" sz="1200" dirty="0">
                <a:solidFill>
                  <a:prstClr val="black"/>
                </a:solidFill>
                <a:ea typeface="+mn-lt"/>
                <a:cs typeface="+mn-lt"/>
              </a:rPr>
              <a:t>(November)</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mn-lt"/>
                <a:cs typeface="+mn-lt"/>
              </a:rPr>
              <a:t>The Friday after Thanksgiving  </a:t>
            </a:r>
            <a:r>
              <a:rPr lang="en-US" sz="1200" dirty="0">
                <a:solidFill>
                  <a:prstClr val="black"/>
                </a:solidFill>
                <a:ea typeface="+mn-lt"/>
                <a:cs typeface="+mn-lt"/>
              </a:rPr>
              <a:t>(November)</a:t>
            </a:r>
            <a:endParaRPr lang="en-US" sz="1100" dirty="0">
              <a:solidFill>
                <a:prstClr val="black"/>
              </a:solidFill>
              <a:ea typeface="+mn-lt"/>
              <a:cs typeface="+mn-lt"/>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mn-lt"/>
                <a:cs typeface="+mn-lt"/>
              </a:rPr>
              <a:t>Christmas Day </a:t>
            </a:r>
            <a:r>
              <a:rPr lang="en-US" sz="1200" dirty="0">
                <a:solidFill>
                  <a:prstClr val="black"/>
                </a:solidFill>
                <a:ea typeface="+mn-lt"/>
                <a:cs typeface="+mn-lt"/>
              </a:rPr>
              <a:t>(December)</a:t>
            </a:r>
            <a:endParaRPr lang="en-US" sz="1100" dirty="0">
              <a:solidFill>
                <a:prstClr val="black"/>
              </a:solidFill>
              <a:ea typeface="+mn-lt"/>
              <a:cs typeface="+mn-lt"/>
            </a:endParaRPr>
          </a:p>
        </p:txBody>
      </p:sp>
    </p:spTree>
    <p:extLst>
      <p:ext uri="{BB962C8B-B14F-4D97-AF65-F5344CB8AC3E}">
        <p14:creationId xmlns:p14="http://schemas.microsoft.com/office/powerpoint/2010/main" val="263748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237" y="734828"/>
            <a:ext cx="9879563" cy="494927"/>
          </a:xfrm>
        </p:spPr>
        <p:txBody>
          <a:bodyPr>
            <a:noAutofit/>
          </a:bodyPr>
          <a:lstStyle/>
          <a:p>
            <a:r>
              <a:rPr lang="en-US" sz="3000" dirty="0"/>
              <a:t>Holidays in </a:t>
            </a:r>
            <a:r>
              <a:rPr lang="en-US" sz="3000" dirty="0" err="1"/>
              <a:t>EmpCenter</a:t>
            </a:r>
            <a:endParaRPr lang="en-US" sz="3000" dirty="0"/>
          </a:p>
        </p:txBody>
      </p:sp>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324655" y="1445787"/>
            <a:ext cx="10365339" cy="49643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lang="en-US" dirty="0">
                <a:solidFill>
                  <a:srgbClr val="DC4405"/>
                </a:solidFill>
                <a:ea typeface="+mn-lt"/>
                <a:cs typeface="+mn-lt"/>
              </a:rPr>
              <a:t>Who is eligible for holiday pay at OSU?</a:t>
            </a:r>
            <a:endParaRPr lang="en-US" dirty="0"/>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Verdana"/>
              </a:rPr>
              <a:t>Classified Employees (SEIU represented)</a:t>
            </a:r>
            <a:endParaRPr lang="en-US" sz="1800" dirty="0">
              <a:solidFill>
                <a:prstClr val="black"/>
              </a:solidFill>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Verdana"/>
              </a:rPr>
              <a:t>Academic Faculty (unclassified)</a:t>
            </a:r>
            <a:endParaRPr lang="en-US" sz="1800" dirty="0">
              <a:solidFill>
                <a:prstClr val="black"/>
              </a:solidFill>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Verdana"/>
              </a:rPr>
              <a:t>Professional Faculty (unclassified)</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Verdana"/>
              </a:rPr>
              <a:t>Public Safety Employees (OSUPSA represented)</a:t>
            </a:r>
          </a:p>
          <a:p>
            <a:pPr marL="0" indent="0">
              <a:buNone/>
              <a:defRPr/>
            </a:pPr>
            <a:endParaRPr lang="en-US" sz="1800" dirty="0">
              <a:solidFill>
                <a:prstClr val="black"/>
              </a:solidFill>
            </a:endParaRPr>
          </a:p>
          <a:p>
            <a:pPr marL="0" indent="0">
              <a:buNone/>
              <a:defRPr/>
            </a:pPr>
            <a:r>
              <a:rPr lang="en-US" sz="1800" dirty="0">
                <a:solidFill>
                  <a:prstClr val="black"/>
                </a:solidFill>
                <a:ea typeface="Verdana"/>
                <a:cs typeface="+mn-lt"/>
              </a:rPr>
              <a:t>Holidays are programmed into </a:t>
            </a:r>
            <a:r>
              <a:rPr lang="en-US" sz="1800" dirty="0" err="1">
                <a:solidFill>
                  <a:prstClr val="black"/>
                </a:solidFill>
                <a:ea typeface="Verdana"/>
                <a:cs typeface="+mn-lt"/>
              </a:rPr>
              <a:t>EmpCenter</a:t>
            </a:r>
            <a:endParaRPr lang="en-US" sz="1800" dirty="0">
              <a:solidFill>
                <a:prstClr val="black"/>
              </a:solidFill>
              <a:ea typeface="Verdana"/>
              <a:cs typeface="+mn-lt"/>
            </a:endParaRPr>
          </a:p>
          <a:p>
            <a:pPr marL="0" indent="0">
              <a:buNone/>
              <a:defRPr/>
            </a:pPr>
            <a:endParaRPr lang="en-US" sz="1800" dirty="0">
              <a:solidFill>
                <a:prstClr val="black"/>
              </a:solidFill>
              <a:ea typeface="Verdana"/>
              <a:cs typeface="+mn-lt"/>
            </a:endParaRPr>
          </a:p>
          <a:p>
            <a:pPr marL="0" indent="0">
              <a:buNone/>
              <a:defRPr/>
            </a:pPr>
            <a:r>
              <a:rPr lang="en-US" sz="1800" dirty="0">
                <a:solidFill>
                  <a:prstClr val="black"/>
                </a:solidFill>
                <a:ea typeface="Verdana"/>
                <a:cs typeface="+mn-lt"/>
              </a:rPr>
              <a:t>If you are eligible for holiday pay, the holiday will display on your </a:t>
            </a:r>
            <a:r>
              <a:rPr lang="en-US" sz="1800" dirty="0" err="1">
                <a:solidFill>
                  <a:prstClr val="black"/>
                </a:solidFill>
                <a:ea typeface="Verdana"/>
                <a:cs typeface="+mn-lt"/>
              </a:rPr>
              <a:t>EmpCenter</a:t>
            </a:r>
            <a:r>
              <a:rPr lang="en-US" sz="1800" dirty="0">
                <a:solidFill>
                  <a:prstClr val="black"/>
                </a:solidFill>
                <a:ea typeface="Verdana"/>
                <a:cs typeface="+mn-lt"/>
              </a:rPr>
              <a:t> timesheet; the hours displayed are based on your FTE (i.e., 1.0 FTE will display 8 hours, .5 FTE will display 4 hours)</a:t>
            </a:r>
          </a:p>
          <a:p>
            <a:pPr marL="0" indent="0">
              <a:buNone/>
              <a:defRPr/>
            </a:pPr>
            <a:endParaRPr lang="en-US" sz="1800" dirty="0">
              <a:solidFill>
                <a:prstClr val="black"/>
              </a:solidFill>
              <a:ea typeface="Verdana"/>
            </a:endParaRPr>
          </a:p>
          <a:p>
            <a:pPr marL="0" indent="0">
              <a:buNone/>
              <a:defRPr/>
            </a:pPr>
            <a:r>
              <a:rPr lang="en-US" sz="1800" dirty="0">
                <a:solidFill>
                  <a:prstClr val="black"/>
                </a:solidFill>
                <a:ea typeface="Verdana"/>
                <a:cs typeface="+mn-lt"/>
              </a:rPr>
              <a:t>NOTE: for classified hourly employees, the holiday will not appear until you work or report leave taken before the holiday</a:t>
            </a:r>
          </a:p>
          <a:p>
            <a:pPr indent="0">
              <a:lnSpc>
                <a:spcPct val="120000"/>
              </a:lnSpc>
              <a:buNone/>
              <a:defRPr/>
            </a:pPr>
            <a:endParaRPr lang="en-US" sz="2400" dirty="0">
              <a:solidFill>
                <a:prstClr val="black"/>
              </a:solidFill>
              <a:cs typeface="+mn-lt"/>
            </a:endParaRPr>
          </a:p>
          <a:p>
            <a:pPr marL="0" indent="0">
              <a:buNone/>
              <a:defRPr/>
            </a:pPr>
            <a:endParaRPr lang="en-US" dirty="0">
              <a:solidFill>
                <a:prstClr val="black"/>
              </a:solidFill>
              <a:cs typeface="+mn-lt"/>
            </a:endParaRPr>
          </a:p>
          <a:p>
            <a:pPr marL="0" indent="0">
              <a:buNone/>
              <a:defRPr/>
            </a:pPr>
            <a:endParaRPr lang="en-US" dirty="0">
              <a:solidFill>
                <a:prstClr val="black"/>
              </a:solidFill>
              <a:cs typeface="+mn-lt"/>
            </a:endParaRPr>
          </a:p>
          <a:p>
            <a:pPr marL="0" indent="0">
              <a:buNone/>
              <a:defRPr/>
            </a:pPr>
            <a:endParaRPr lang="en-US" dirty="0">
              <a:solidFill>
                <a:prstClr val="black"/>
              </a:solidFill>
              <a:cs typeface="+mn-lt"/>
            </a:endParaRPr>
          </a:p>
          <a:p>
            <a:pPr marL="0" indent="0">
              <a:buNone/>
              <a:defRPr/>
            </a:pPr>
            <a:endParaRPr lang="en-US" dirty="0">
              <a:solidFill>
                <a:prstClr val="black"/>
              </a:solidFill>
              <a:cs typeface="+mn-lt"/>
            </a:endParaRPr>
          </a:p>
          <a:p>
            <a:pPr>
              <a:defRPr/>
            </a:pPr>
            <a:endParaRPr lang="en-US" sz="2200" dirty="0">
              <a:solidFill>
                <a:prstClr val="black"/>
              </a:solidFill>
              <a:cs typeface="+mn-lt"/>
            </a:endParaRPr>
          </a:p>
          <a:p>
            <a:pPr>
              <a:defRPr/>
            </a:pPr>
            <a:endParaRPr lang="en-US" sz="2200" dirty="0">
              <a:solidFill>
                <a:prstClr val="black"/>
              </a:solidFill>
              <a:cs typeface="+mn-lt"/>
            </a:endParaRPr>
          </a:p>
          <a:p>
            <a:pPr marL="0" indent="0">
              <a:buNone/>
              <a:defRPr/>
            </a:pPr>
            <a:r>
              <a:rPr lang="en-US" dirty="0">
                <a:solidFill>
                  <a:prstClr val="black"/>
                </a:solidFill>
                <a:ea typeface="+mn-lt"/>
                <a:cs typeface="+mn-lt"/>
              </a:rPr>
              <a:t> </a:t>
            </a:r>
            <a:endParaRPr lang="en-US" dirty="0">
              <a:solidFill>
                <a:prstClr val="black"/>
              </a:solidFill>
            </a:endParaRPr>
          </a:p>
          <a:p>
            <a:pPr>
              <a:defRPr/>
            </a:pPr>
            <a:endParaRPr lang="en-US" sz="2200" dirty="0">
              <a:solidFill>
                <a:prstClr val="black"/>
              </a:solidFill>
            </a:endParaRPr>
          </a:p>
          <a:p>
            <a:pPr>
              <a:defRPr/>
            </a:pPr>
            <a:endParaRPr lang="en-US" sz="2200" dirty="0">
              <a:solidFill>
                <a:prstClr val="black"/>
              </a:solidFill>
            </a:endParaRPr>
          </a:p>
          <a:p>
            <a:pPr>
              <a:defRPr/>
            </a:pPr>
            <a:endParaRPr lang="en-US" sz="2200" dirty="0">
              <a:solidFill>
                <a:prstClr val="black"/>
              </a:solidFill>
            </a:endParaRPr>
          </a:p>
          <a:p>
            <a:pPr>
              <a:buNone/>
              <a:defRPr/>
            </a:pPr>
            <a:endParaRPr lang="en-US" sz="2400" dirty="0">
              <a:solidFill>
                <a:prstClr val="black"/>
              </a:solidFill>
            </a:endParaRPr>
          </a:p>
          <a:p>
            <a:pPr marL="285115" indent="-285115">
              <a:lnSpc>
                <a:spcPct val="100000"/>
              </a:lnSpc>
              <a:spcBef>
                <a:spcPts val="1200"/>
              </a:spcBef>
              <a:buClrTx/>
              <a:buSzPct val="100000"/>
              <a:buFontTx/>
              <a:buChar char="•"/>
              <a:defRPr/>
            </a:pPr>
            <a:endParaRPr lang="en-US" sz="2800" dirty="0">
              <a:solidFill>
                <a:prstClr val="black"/>
              </a:solidFill>
              <a:ea typeface="Verdana"/>
            </a:endParaRPr>
          </a:p>
        </p:txBody>
      </p:sp>
      <p:pic>
        <p:nvPicPr>
          <p:cNvPr id="6" name="Picture Placeholder 5" descr="Luggage outline">
            <a:extLst>
              <a:ext uri="{FF2B5EF4-FFF2-40B4-BE49-F238E27FC236}">
                <a16:creationId xmlns:a16="http://schemas.microsoft.com/office/drawing/2014/main" id="{433E1E60-49D5-6222-C038-C7A3ACF3242E}"/>
              </a:ext>
            </a:extLst>
          </p:cNvPr>
          <p:cNvPicPr>
            <a:picLocks noGrp="1" noChangeAspect="1"/>
          </p:cNvPicPr>
          <p:nvPr>
            <p:ph type="pic" sz="quarter" idx="10"/>
          </p:nvPr>
        </p:nvPicPr>
        <p:blipFill>
          <a:blip r:embed="rId4">
            <a:extLst>
              <a:ext uri="{96DAC541-7B7A-43D3-8B79-37D633B846F1}">
                <asvg:svgBlip xmlns:asvg="http://schemas.microsoft.com/office/drawing/2016/SVG/main" r:embed="rId5"/>
              </a:ext>
            </a:extLst>
          </a:blip>
          <a:srcRect t="157" b="157"/>
          <a:stretch>
            <a:fillRect/>
          </a:stretch>
        </p:blipFill>
        <p:spPr>
          <a:xfrm>
            <a:off x="541273" y="556183"/>
            <a:ext cx="672553" cy="672554"/>
          </a:xfrm>
        </p:spPr>
      </p:pic>
    </p:spTree>
    <p:extLst>
      <p:ext uri="{BB962C8B-B14F-4D97-AF65-F5344CB8AC3E}">
        <p14:creationId xmlns:p14="http://schemas.microsoft.com/office/powerpoint/2010/main" val="2148240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Holidays in </a:t>
            </a:r>
            <a:r>
              <a:rPr lang="en-US" sz="3000" dirty="0" err="1"/>
              <a:t>EmpCenter</a:t>
            </a:r>
            <a:endParaRPr lang="en-US" sz="3000" dirty="0"/>
          </a:p>
        </p:txBody>
      </p:sp>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329029" y="1574469"/>
            <a:ext cx="9522473" cy="17845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lang="en-US" dirty="0">
                <a:solidFill>
                  <a:srgbClr val="DC4405"/>
                </a:solidFill>
                <a:ea typeface="Verdana"/>
              </a:rPr>
              <a:t>How are holidays recorded on timesheets?</a:t>
            </a:r>
            <a:endParaRPr lang="en-US" dirty="0">
              <a:solidFill>
                <a:srgbClr val="000000"/>
              </a:solidFill>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srgbClr val="000000"/>
                </a:solidFill>
                <a:ea typeface="Verdana"/>
                <a:cs typeface="+mn-lt"/>
              </a:rPr>
              <a:t>If the OSU holiday is a normal work day and you </a:t>
            </a:r>
            <a:r>
              <a:rPr lang="en-US" sz="1800" u="sng" dirty="0">
                <a:solidFill>
                  <a:srgbClr val="000000"/>
                </a:solidFill>
                <a:ea typeface="Verdana"/>
                <a:cs typeface="+mn-lt"/>
              </a:rPr>
              <a:t>do not work</a:t>
            </a:r>
            <a:r>
              <a:rPr lang="en-US" sz="1800" dirty="0">
                <a:solidFill>
                  <a:srgbClr val="000000"/>
                </a:solidFill>
                <a:ea typeface="Verdana"/>
                <a:cs typeface="+mn-lt"/>
              </a:rPr>
              <a:t>, you don't need to do anything</a:t>
            </a:r>
          </a:p>
          <a:p>
            <a:pPr marL="0" marR="0" lvl="0" indent="0" algn="l" defTabSz="914400" rtl="0" eaLnBrk="1" fontAlgn="auto" latinLnBrk="0" hangingPunct="1">
              <a:lnSpc>
                <a:spcPct val="100000"/>
              </a:lnSpc>
              <a:spcBef>
                <a:spcPts val="1200"/>
              </a:spcBef>
              <a:spcAft>
                <a:spcPts val="0"/>
              </a:spcAft>
              <a:buClrTx/>
              <a:buSzPct val="100000"/>
              <a:buNone/>
              <a:tabLst/>
              <a:defRPr/>
            </a:pPr>
            <a:endParaRPr lang="en-US" sz="1800" dirty="0">
              <a:cs typeface="+mn-lt"/>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srgbClr val="000000"/>
                </a:solidFill>
                <a:ea typeface="Verdana"/>
                <a:cs typeface="+mn-lt"/>
              </a:rPr>
              <a:t>If you work on the holiday, or the holiday is on your normal day off, you will need to make changes</a:t>
            </a:r>
          </a:p>
          <a:p>
            <a:pPr indent="0">
              <a:lnSpc>
                <a:spcPct val="120000"/>
              </a:lnSpc>
              <a:buNone/>
              <a:defRPr/>
            </a:pPr>
            <a:endParaRPr lang="en-US" sz="2400" dirty="0">
              <a:solidFill>
                <a:srgbClr val="000000"/>
              </a:solidFill>
            </a:endParaRPr>
          </a:p>
          <a:p>
            <a:pPr>
              <a:buNone/>
              <a:defRPr/>
            </a:pPr>
            <a:endParaRPr lang="en-US" sz="2800" dirty="0">
              <a:solidFill>
                <a:srgbClr val="DC4405"/>
              </a:solidFill>
            </a:endParaRPr>
          </a:p>
          <a:p>
            <a:pPr>
              <a:buNone/>
              <a:defRPr/>
            </a:pPr>
            <a:endParaRPr lang="en-US" sz="2200" dirty="0">
              <a:solidFill>
                <a:prstClr val="black"/>
              </a:solidFill>
            </a:endParaRPr>
          </a:p>
          <a:p>
            <a:pPr>
              <a:buNone/>
              <a:defRPr/>
            </a:pPr>
            <a:endParaRPr lang="en-US" sz="2400" dirty="0">
              <a:solidFill>
                <a:prstClr val="black"/>
              </a:solidFill>
            </a:endParaRPr>
          </a:p>
          <a:p>
            <a:pPr marL="285115" indent="-285115">
              <a:lnSpc>
                <a:spcPct val="100000"/>
              </a:lnSpc>
              <a:spcBef>
                <a:spcPts val="1200"/>
              </a:spcBef>
              <a:buClrTx/>
              <a:buSzPct val="100000"/>
              <a:buFontTx/>
              <a:buChar char="•"/>
              <a:defRPr/>
            </a:pPr>
            <a:endParaRPr lang="en-US" sz="2800" dirty="0">
              <a:solidFill>
                <a:prstClr val="black"/>
              </a:solidFill>
              <a:ea typeface="Verdana"/>
            </a:endParaRPr>
          </a:p>
        </p:txBody>
      </p:sp>
      <p:pic>
        <p:nvPicPr>
          <p:cNvPr id="6" name="Picture Placeholder 5" descr="Luggage outline">
            <a:extLst>
              <a:ext uri="{FF2B5EF4-FFF2-40B4-BE49-F238E27FC236}">
                <a16:creationId xmlns:a16="http://schemas.microsoft.com/office/drawing/2014/main" id="{433E1E60-49D5-6222-C038-C7A3ACF3242E}"/>
              </a:ext>
            </a:extLst>
          </p:cNvPr>
          <p:cNvPicPr>
            <a:picLocks noGrp="1" noChangeAspect="1"/>
          </p:cNvPicPr>
          <p:nvPr>
            <p:ph type="pic" sz="quarter" idx="10"/>
          </p:nvPr>
        </p:nvPicPr>
        <p:blipFill>
          <a:blip r:embed="rId4">
            <a:extLst>
              <a:ext uri="{96DAC541-7B7A-43D3-8B79-37D633B846F1}">
                <asvg:svgBlip xmlns:asvg="http://schemas.microsoft.com/office/drawing/2016/SVG/main" r:embed="rId5"/>
              </a:ext>
            </a:extLst>
          </a:blip>
          <a:srcRect t="157" b="157"/>
          <a:stretch>
            <a:fillRect/>
          </a:stretch>
        </p:blipFill>
        <p:spPr>
          <a:xfrm>
            <a:off x="541273" y="556183"/>
            <a:ext cx="672553" cy="672554"/>
          </a:xfrm>
        </p:spPr>
      </p:pic>
      <p:sp>
        <p:nvSpPr>
          <p:cNvPr id="3" name="TextBox 2">
            <a:extLst>
              <a:ext uri="{FF2B5EF4-FFF2-40B4-BE49-F238E27FC236}">
                <a16:creationId xmlns:a16="http://schemas.microsoft.com/office/drawing/2014/main" id="{E22799F1-47D9-E674-CDAE-7EAA67A3B102}"/>
              </a:ext>
            </a:extLst>
          </p:cNvPr>
          <p:cNvSpPr txBox="1"/>
          <p:nvPr/>
        </p:nvSpPr>
        <p:spPr>
          <a:xfrm>
            <a:off x="1474237" y="5583819"/>
            <a:ext cx="8384334" cy="615553"/>
          </a:xfrm>
          <a:prstGeom prst="rect">
            <a:avLst/>
          </a:prstGeom>
          <a:noFill/>
        </p:spPr>
        <p:txBody>
          <a:bodyPr wrap="square" rtlCol="0">
            <a:spAutoFit/>
          </a:bodyPr>
          <a:lstStyle/>
          <a:p>
            <a:r>
              <a:rPr lang="en-US" sz="1600" dirty="0">
                <a:solidFill>
                  <a:srgbClr val="00859B"/>
                </a:solidFill>
                <a:ea typeface="Verdana"/>
                <a:hlinkClick r:id="rId6">
                  <a:extLst>
                    <a:ext uri="{A12FA001-AC4F-418D-AE19-62706E023703}">
                      <ahyp:hlinkClr xmlns:ahyp="http://schemas.microsoft.com/office/drawing/2018/hyperlinkcolor" val="tx"/>
                    </a:ext>
                  </a:extLst>
                </a:hlinkClick>
              </a:rPr>
              <a:t>https://mytime.oregonstate.edu/sites/mytime.oregonstate.edu/files/holidays-empcenter.pdf</a:t>
            </a:r>
            <a:endParaRPr lang="en-US" sz="1600" dirty="0">
              <a:solidFill>
                <a:srgbClr val="00859B"/>
              </a:solidFill>
              <a:ea typeface="Verdana"/>
            </a:endParaRPr>
          </a:p>
          <a:p>
            <a:endParaRPr lang="en-US" dirty="0"/>
          </a:p>
        </p:txBody>
      </p:sp>
    </p:spTree>
    <p:extLst>
      <p:ext uri="{BB962C8B-B14F-4D97-AF65-F5344CB8AC3E}">
        <p14:creationId xmlns:p14="http://schemas.microsoft.com/office/powerpoint/2010/main" val="2414614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Holidays in </a:t>
            </a:r>
            <a:r>
              <a:rPr lang="en-US" sz="3000" dirty="0" err="1"/>
              <a:t>EmpCenter</a:t>
            </a:r>
            <a:endParaRPr lang="en-US" sz="3000" dirty="0"/>
          </a:p>
        </p:txBody>
      </p:sp>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343704" y="1300643"/>
            <a:ext cx="10406335" cy="18596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lang="en-US" dirty="0">
                <a:solidFill>
                  <a:srgbClr val="DC4405"/>
                </a:solidFill>
                <a:ea typeface="Verdana"/>
              </a:rPr>
              <a:t>How is time worked on holidays recorded at OSU?</a:t>
            </a:r>
            <a:endParaRPr lang="en-US" dirty="0">
              <a:solidFill>
                <a:srgbClr val="DC4405"/>
              </a:solidFill>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schemeClr val="tx1">
                    <a:lumMod val="95000"/>
                    <a:lumOff val="5000"/>
                  </a:schemeClr>
                </a:solidFill>
                <a:ea typeface="Verdana"/>
                <a:cs typeface="+mn-lt"/>
              </a:rPr>
              <a:t>If you work on an OSU holiday, how you record your hours and how you are paid are determined by your policy profile</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schemeClr val="tx1">
                    <a:lumMod val="95000"/>
                    <a:lumOff val="5000"/>
                  </a:schemeClr>
                </a:solidFill>
                <a:ea typeface="Verdana"/>
              </a:rPr>
              <a:t>If you enter the time worked in addition to the holiday time, you will be paid the hours worked at 1.5 times your hourly rate. If you would like to convert the hours worked to Comp Time, you must indicate that on your timesheet</a:t>
            </a:r>
          </a:p>
          <a:p>
            <a:pPr marL="0" indent="0">
              <a:buNone/>
              <a:defRPr/>
            </a:pPr>
            <a:endParaRPr lang="en-US" sz="2400" dirty="0">
              <a:solidFill>
                <a:schemeClr val="tx1">
                  <a:lumMod val="95000"/>
                  <a:lumOff val="5000"/>
                </a:schemeClr>
              </a:solidFill>
              <a:cs typeface="+mn-lt"/>
            </a:endParaRPr>
          </a:p>
          <a:p>
            <a:pPr marL="0" indent="0">
              <a:buNone/>
              <a:defRPr/>
            </a:pPr>
            <a:endParaRPr lang="en-US" sz="1800" dirty="0">
              <a:solidFill>
                <a:schemeClr val="tx1">
                  <a:lumMod val="95000"/>
                  <a:lumOff val="5000"/>
                </a:schemeClr>
              </a:solidFill>
              <a:ea typeface="Verdana"/>
              <a:cs typeface="+mn-lt"/>
            </a:endParaRPr>
          </a:p>
        </p:txBody>
      </p:sp>
      <p:pic>
        <p:nvPicPr>
          <p:cNvPr id="6" name="Picture Placeholder 5" descr="Luggage outline">
            <a:extLst>
              <a:ext uri="{FF2B5EF4-FFF2-40B4-BE49-F238E27FC236}">
                <a16:creationId xmlns:a16="http://schemas.microsoft.com/office/drawing/2014/main" id="{433E1E60-49D5-6222-C038-C7A3ACF3242E}"/>
              </a:ext>
            </a:extLst>
          </p:cNvPr>
          <p:cNvPicPr>
            <a:picLocks noGrp="1" noChangeAspect="1"/>
          </p:cNvPicPr>
          <p:nvPr>
            <p:ph type="pic" sz="quarter" idx="10"/>
          </p:nvPr>
        </p:nvPicPr>
        <p:blipFill>
          <a:blip r:embed="rId4">
            <a:extLst>
              <a:ext uri="{96DAC541-7B7A-43D3-8B79-37D633B846F1}">
                <asvg:svgBlip xmlns:asvg="http://schemas.microsoft.com/office/drawing/2016/SVG/main" r:embed="rId5"/>
              </a:ext>
            </a:extLst>
          </a:blip>
          <a:srcRect t="157" b="157"/>
          <a:stretch>
            <a:fillRect/>
          </a:stretch>
        </p:blipFill>
        <p:spPr>
          <a:xfrm>
            <a:off x="541273" y="556183"/>
            <a:ext cx="672553" cy="672554"/>
          </a:xfrm>
        </p:spPr>
      </p:pic>
      <p:pic>
        <p:nvPicPr>
          <p:cNvPr id="3" name="Picture 2" descr="A table with text and numbers&#10;&#10;Description automatically generated">
            <a:extLst>
              <a:ext uri="{FF2B5EF4-FFF2-40B4-BE49-F238E27FC236}">
                <a16:creationId xmlns:a16="http://schemas.microsoft.com/office/drawing/2014/main" id="{127ADE4E-6B9A-7C41-CBBB-D48C4BD3262C}"/>
              </a:ext>
            </a:extLst>
          </p:cNvPr>
          <p:cNvPicPr>
            <a:picLocks noChangeAspect="1"/>
          </p:cNvPicPr>
          <p:nvPr/>
        </p:nvPicPr>
        <p:blipFill>
          <a:blip r:embed="rId6"/>
          <a:stretch>
            <a:fillRect/>
          </a:stretch>
        </p:blipFill>
        <p:spPr>
          <a:xfrm>
            <a:off x="1343705" y="3307425"/>
            <a:ext cx="10258425" cy="3190875"/>
          </a:xfrm>
          <a:prstGeom prst="rect">
            <a:avLst/>
          </a:prstGeom>
        </p:spPr>
      </p:pic>
    </p:spTree>
    <p:extLst>
      <p:ext uri="{BB962C8B-B14F-4D97-AF65-F5344CB8AC3E}">
        <p14:creationId xmlns:p14="http://schemas.microsoft.com/office/powerpoint/2010/main" val="1479443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Holidays in </a:t>
            </a:r>
            <a:r>
              <a:rPr lang="en-US" sz="3000" dirty="0" err="1"/>
              <a:t>EmpCenter</a:t>
            </a:r>
            <a:endParaRPr lang="en-US" sz="3000" dirty="0"/>
          </a:p>
        </p:txBody>
      </p:sp>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312311" y="1464934"/>
            <a:ext cx="10426121" cy="47344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lang="en-US" dirty="0">
                <a:solidFill>
                  <a:srgbClr val="DC4405"/>
                </a:solidFill>
                <a:ea typeface="Verdana"/>
              </a:rPr>
              <a:t>What happens if the holiday is on my normal day off?</a:t>
            </a:r>
            <a:endParaRPr lang="en-US" sz="2200" dirty="0">
              <a:solidFill>
                <a:prstClr val="black"/>
              </a:solidFill>
              <a:ea typeface="Verdana"/>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Verdana"/>
              </a:rPr>
              <a:t>If the holiday falls on your normal day off, you must remove the holiday and request Comp Time earned instead </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lang="en-US" sz="1800" dirty="0">
              <a:solidFill>
                <a:prstClr val="black"/>
              </a:solidFill>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Verdana"/>
              </a:rPr>
              <a:t>The process is the same for all policy profiles in </a:t>
            </a:r>
            <a:r>
              <a:rPr lang="en-US" sz="1800" dirty="0" err="1">
                <a:solidFill>
                  <a:prstClr val="black"/>
                </a:solidFill>
                <a:ea typeface="Verdana"/>
              </a:rPr>
              <a:t>EmpCenter</a:t>
            </a:r>
            <a:endParaRPr lang="en-US" sz="1800" dirty="0">
              <a:solidFill>
                <a:prstClr val="black"/>
              </a:solidFill>
            </a:endParaRPr>
          </a:p>
          <a:p>
            <a:pPr>
              <a:buNone/>
              <a:defRPr/>
            </a:pPr>
            <a:endParaRPr lang="en-US" sz="2400" dirty="0">
              <a:solidFill>
                <a:prstClr val="black"/>
              </a:solidFill>
            </a:endParaRPr>
          </a:p>
          <a:p>
            <a:pPr marL="285115" indent="-285115">
              <a:lnSpc>
                <a:spcPct val="100000"/>
              </a:lnSpc>
              <a:spcBef>
                <a:spcPts val="1200"/>
              </a:spcBef>
              <a:buClrTx/>
              <a:buSzPct val="100000"/>
              <a:buFontTx/>
              <a:buChar char="•"/>
              <a:defRPr/>
            </a:pPr>
            <a:endParaRPr lang="en-US" sz="2800" dirty="0">
              <a:solidFill>
                <a:prstClr val="black"/>
              </a:solidFill>
              <a:ea typeface="Verdana"/>
            </a:endParaRPr>
          </a:p>
        </p:txBody>
      </p:sp>
      <p:pic>
        <p:nvPicPr>
          <p:cNvPr id="6" name="Picture Placeholder 5" descr="Luggage outline">
            <a:extLst>
              <a:ext uri="{FF2B5EF4-FFF2-40B4-BE49-F238E27FC236}">
                <a16:creationId xmlns:a16="http://schemas.microsoft.com/office/drawing/2014/main" id="{433E1E60-49D5-6222-C038-C7A3ACF3242E}"/>
              </a:ext>
            </a:extLst>
          </p:cNvPr>
          <p:cNvPicPr>
            <a:picLocks noGrp="1" noChangeAspect="1"/>
          </p:cNvPicPr>
          <p:nvPr>
            <p:ph type="pic" sz="quarter" idx="10"/>
          </p:nvPr>
        </p:nvPicPr>
        <p:blipFill>
          <a:blip r:embed="rId4">
            <a:extLst>
              <a:ext uri="{96DAC541-7B7A-43D3-8B79-37D633B846F1}">
                <asvg:svgBlip xmlns:asvg="http://schemas.microsoft.com/office/drawing/2016/SVG/main" r:embed="rId5"/>
              </a:ext>
            </a:extLst>
          </a:blip>
          <a:srcRect t="157" b="157"/>
          <a:stretch>
            <a:fillRect/>
          </a:stretch>
        </p:blipFill>
        <p:spPr>
          <a:xfrm>
            <a:off x="541273" y="556183"/>
            <a:ext cx="672553" cy="672554"/>
          </a:xfrm>
        </p:spPr>
      </p:pic>
      <p:pic>
        <p:nvPicPr>
          <p:cNvPr id="5" name="Picture 4" descr="A screen shot of a pay code&#10;&#10;Description automatically generated">
            <a:extLst>
              <a:ext uri="{FF2B5EF4-FFF2-40B4-BE49-F238E27FC236}">
                <a16:creationId xmlns:a16="http://schemas.microsoft.com/office/drawing/2014/main" id="{0CADE553-ABDC-4723-281D-745462A9B501}"/>
              </a:ext>
            </a:extLst>
          </p:cNvPr>
          <p:cNvPicPr>
            <a:picLocks noChangeAspect="1"/>
          </p:cNvPicPr>
          <p:nvPr/>
        </p:nvPicPr>
        <p:blipFill>
          <a:blip r:embed="rId6"/>
          <a:stretch>
            <a:fillRect/>
          </a:stretch>
        </p:blipFill>
        <p:spPr>
          <a:xfrm>
            <a:off x="2019300" y="3586228"/>
            <a:ext cx="8153400" cy="1914525"/>
          </a:xfrm>
          <a:prstGeom prst="rect">
            <a:avLst/>
          </a:prstGeom>
        </p:spPr>
      </p:pic>
    </p:spTree>
    <p:extLst>
      <p:ext uri="{BB962C8B-B14F-4D97-AF65-F5344CB8AC3E}">
        <p14:creationId xmlns:p14="http://schemas.microsoft.com/office/powerpoint/2010/main" val="1786391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Holidays in </a:t>
            </a:r>
            <a:r>
              <a:rPr lang="en-US" sz="3000" dirty="0" err="1"/>
              <a:t>EmpCenter</a:t>
            </a:r>
            <a:endParaRPr lang="en-US" sz="3000" dirty="0"/>
          </a:p>
        </p:txBody>
      </p:sp>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405812" y="1464934"/>
            <a:ext cx="10216571" cy="47344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dirty="0">
                <a:solidFill>
                  <a:srgbClr val="DC4405"/>
                </a:solidFill>
                <a:ea typeface="Verdana"/>
              </a:rPr>
              <a:t>What does Actual verses Observed Holiday mean?</a:t>
            </a:r>
            <a:endParaRPr lang="en-US" sz="1400" dirty="0">
              <a:solidFill>
                <a:srgbClr val="423E3C"/>
              </a:solidFill>
              <a:ea typeface="Open Sans"/>
              <a:cs typeface="Open Sans"/>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ea typeface="Open Sans"/>
                <a:cs typeface="Open Sans"/>
              </a:rPr>
              <a:t>Holidays that fall on a Saturday or Sunday are observed by the university on the preceding Friday or following Monday</a:t>
            </a:r>
          </a:p>
          <a:p>
            <a:pPr marL="0" marR="0" lvl="0" indent="0" algn="l" defTabSz="914400" rtl="0" eaLnBrk="1" fontAlgn="auto" latinLnBrk="0" hangingPunct="1">
              <a:lnSpc>
                <a:spcPct val="100000"/>
              </a:lnSpc>
              <a:spcBef>
                <a:spcPts val="1200"/>
              </a:spcBef>
              <a:spcAft>
                <a:spcPts val="0"/>
              </a:spcAft>
              <a:buClrTx/>
              <a:buSzPct val="100000"/>
              <a:buNone/>
              <a:tabLst/>
              <a:defRPr/>
            </a:pPr>
            <a:r>
              <a:rPr lang="en-US" sz="1800" dirty="0">
                <a:ea typeface="Open Sans"/>
                <a:cs typeface="Open Sans"/>
              </a:rPr>
              <a:t> </a:t>
            </a:r>
            <a:endParaRPr lang="en-US" sz="1800" dirty="0">
              <a:cs typeface="Open Sans"/>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ea typeface="Open Sans"/>
                <a:cs typeface="Open Sans"/>
              </a:rPr>
              <a:t>For most employees, actual/observed holidays do not impact their timesheets.  However, if your regular work schedule falls on the actual holiday instead of or in addition to the observed, you may need to make changes in </a:t>
            </a:r>
            <a:r>
              <a:rPr lang="en-US" sz="1800" dirty="0" err="1">
                <a:ea typeface="Open Sans"/>
                <a:cs typeface="Open Sans"/>
              </a:rPr>
              <a:t>EmpCenter</a:t>
            </a:r>
            <a:r>
              <a:rPr lang="en-US" sz="1800" dirty="0">
                <a:ea typeface="Open Sans"/>
                <a:cs typeface="Open Sans"/>
              </a:rPr>
              <a:t> to ensure you are paid correctly </a:t>
            </a:r>
          </a:p>
          <a:p>
            <a:pPr marL="0" marR="0" lvl="0" indent="0" algn="l" defTabSz="914400" rtl="0" eaLnBrk="1" fontAlgn="auto" latinLnBrk="0" hangingPunct="1">
              <a:lnSpc>
                <a:spcPct val="100000"/>
              </a:lnSpc>
              <a:spcBef>
                <a:spcPts val="1200"/>
              </a:spcBef>
              <a:spcAft>
                <a:spcPts val="0"/>
              </a:spcAft>
              <a:buClrTx/>
              <a:buSzPct val="100000"/>
              <a:buNone/>
              <a:tabLst/>
              <a:defRPr/>
            </a:pPr>
            <a:endParaRPr lang="en-US" sz="1800" dirty="0">
              <a:ea typeface="Open Sans"/>
              <a:cs typeface="Open Sans"/>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ea typeface="+mn-lt"/>
                <a:cs typeface="+mn-lt"/>
              </a:rPr>
              <a:t>General timesheet rules:</a:t>
            </a:r>
            <a:endParaRPr lang="en-US" sz="1800" dirty="0">
              <a:cs typeface="+mn-lt"/>
            </a:endParaRPr>
          </a:p>
          <a:p>
            <a:pPr lvl="1">
              <a:lnSpc>
                <a:spcPct val="100000"/>
              </a:lnSpc>
              <a:spcBef>
                <a:spcPts val="1200"/>
              </a:spcBef>
              <a:buClr>
                <a:srgbClr val="D73F09"/>
              </a:buClr>
              <a:buSzPct val="100000"/>
              <a:buFont typeface="Arial" panose="020B0604020202020204" pitchFamily="34" charset="0"/>
              <a:buChar char="•"/>
              <a:defRPr/>
            </a:pPr>
            <a:r>
              <a:rPr lang="en-US" dirty="0">
                <a:ea typeface="+mn-lt"/>
                <a:cs typeface="+mn-lt"/>
              </a:rPr>
              <a:t>The work week is Sunday through Saturday.</a:t>
            </a:r>
            <a:endParaRPr lang="en-US" dirty="0">
              <a:cs typeface="+mn-lt"/>
            </a:endParaRPr>
          </a:p>
          <a:p>
            <a:pPr lvl="1">
              <a:lnSpc>
                <a:spcPct val="100000"/>
              </a:lnSpc>
              <a:spcBef>
                <a:spcPts val="1200"/>
              </a:spcBef>
              <a:buClr>
                <a:srgbClr val="D73F09"/>
              </a:buClr>
              <a:buSzPct val="100000"/>
              <a:buFont typeface="Arial" panose="020B0604020202020204" pitchFamily="34" charset="0"/>
              <a:buChar char="•"/>
              <a:defRPr/>
            </a:pPr>
            <a:r>
              <a:rPr lang="en-US" dirty="0">
                <a:ea typeface="+mn-lt"/>
                <a:cs typeface="+mn-lt"/>
              </a:rPr>
              <a:t>The work day is midnight to midnight.</a:t>
            </a:r>
            <a:endParaRPr lang="en-US" dirty="0">
              <a:cs typeface="+mn-lt"/>
            </a:endParaRPr>
          </a:p>
          <a:p>
            <a:pPr lvl="1">
              <a:lnSpc>
                <a:spcPct val="100000"/>
              </a:lnSpc>
              <a:spcBef>
                <a:spcPts val="1200"/>
              </a:spcBef>
              <a:buClr>
                <a:srgbClr val="D73F09"/>
              </a:buClr>
              <a:buSzPct val="100000"/>
              <a:buFont typeface="Arial" panose="020B0604020202020204" pitchFamily="34" charset="0"/>
              <a:buChar char="•"/>
              <a:defRPr/>
            </a:pPr>
            <a:r>
              <a:rPr lang="en-US" dirty="0">
                <a:ea typeface="+mn-lt"/>
                <a:cs typeface="+mn-lt"/>
              </a:rPr>
              <a:t>For shifts that cross over midnight, the time will be recorded on the day the shift started</a:t>
            </a:r>
            <a:endParaRPr lang="en-US" dirty="0">
              <a:cs typeface="+mn-lt"/>
            </a:endParaRPr>
          </a:p>
          <a:p>
            <a:pPr marL="285750" indent="-285750">
              <a:defRPr/>
            </a:pPr>
            <a:endParaRPr lang="en-US" sz="2400" dirty="0">
              <a:solidFill>
                <a:srgbClr val="423E3C"/>
              </a:solidFill>
            </a:endParaRPr>
          </a:p>
          <a:p>
            <a:pPr>
              <a:buNone/>
              <a:defRPr/>
            </a:pPr>
            <a:endParaRPr lang="en-US" sz="2800" dirty="0">
              <a:solidFill>
                <a:srgbClr val="DC4405"/>
              </a:solidFill>
            </a:endParaRPr>
          </a:p>
          <a:p>
            <a:pPr>
              <a:buNone/>
              <a:defRPr/>
            </a:pPr>
            <a:endParaRPr lang="en-US" sz="2200" dirty="0">
              <a:solidFill>
                <a:prstClr val="black"/>
              </a:solidFill>
            </a:endParaRPr>
          </a:p>
          <a:p>
            <a:pPr>
              <a:buNone/>
              <a:defRPr/>
            </a:pPr>
            <a:endParaRPr lang="en-US" sz="2400" dirty="0">
              <a:solidFill>
                <a:prstClr val="black"/>
              </a:solidFill>
            </a:endParaRPr>
          </a:p>
          <a:p>
            <a:pPr marL="0" indent="0">
              <a:lnSpc>
                <a:spcPct val="100000"/>
              </a:lnSpc>
              <a:spcBef>
                <a:spcPts val="1200"/>
              </a:spcBef>
              <a:buClrTx/>
              <a:buSzPct val="100000"/>
              <a:buFontTx/>
              <a:buChar char="•"/>
              <a:defRPr/>
            </a:pPr>
            <a:endParaRPr lang="en-US" sz="2800" dirty="0">
              <a:solidFill>
                <a:prstClr val="black"/>
              </a:solidFill>
              <a:ea typeface="Verdana"/>
            </a:endParaRPr>
          </a:p>
        </p:txBody>
      </p:sp>
      <p:pic>
        <p:nvPicPr>
          <p:cNvPr id="6" name="Picture Placeholder 5" descr="Luggage outline">
            <a:extLst>
              <a:ext uri="{FF2B5EF4-FFF2-40B4-BE49-F238E27FC236}">
                <a16:creationId xmlns:a16="http://schemas.microsoft.com/office/drawing/2014/main" id="{433E1E60-49D5-6222-C038-C7A3ACF3242E}"/>
              </a:ext>
            </a:extLst>
          </p:cNvPr>
          <p:cNvPicPr>
            <a:picLocks noGrp="1" noChangeAspect="1"/>
          </p:cNvPicPr>
          <p:nvPr>
            <p:ph type="pic" sz="quarter" idx="10"/>
          </p:nvPr>
        </p:nvPicPr>
        <p:blipFill>
          <a:blip r:embed="rId4">
            <a:extLst>
              <a:ext uri="{96DAC541-7B7A-43D3-8B79-37D633B846F1}">
                <asvg:svgBlip xmlns:asvg="http://schemas.microsoft.com/office/drawing/2016/SVG/main" r:embed="rId5"/>
              </a:ext>
            </a:extLst>
          </a:blip>
          <a:srcRect t="157" b="157"/>
          <a:stretch>
            <a:fillRect/>
          </a:stretch>
        </p:blipFill>
        <p:spPr>
          <a:xfrm>
            <a:off x="541273" y="556183"/>
            <a:ext cx="672553" cy="672554"/>
          </a:xfrm>
        </p:spPr>
      </p:pic>
    </p:spTree>
    <p:extLst>
      <p:ext uri="{BB962C8B-B14F-4D97-AF65-F5344CB8AC3E}">
        <p14:creationId xmlns:p14="http://schemas.microsoft.com/office/powerpoint/2010/main" val="2134740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Holidays in </a:t>
            </a:r>
            <a:r>
              <a:rPr lang="en-US" sz="3000" dirty="0" err="1"/>
              <a:t>EmpCenter</a:t>
            </a:r>
            <a:endParaRPr lang="en-US" sz="3000" dirty="0"/>
          </a:p>
        </p:txBody>
      </p:sp>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285642" y="1365448"/>
            <a:ext cx="10574126" cy="46914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r>
              <a:rPr lang="en-US" dirty="0">
                <a:solidFill>
                  <a:srgbClr val="DC4405"/>
                </a:solidFill>
                <a:ea typeface="Verdana"/>
              </a:rPr>
              <a:t>Where can I go for help with holiday questions at OSU?</a:t>
            </a:r>
            <a:endParaRPr lang="en-US" sz="1600" dirty="0">
              <a:solidFill>
                <a:schemeClr val="tx1">
                  <a:lumMod val="95000"/>
                  <a:lumOff val="5000"/>
                </a:schemeClr>
              </a:solidFill>
              <a:ea typeface="Verdana"/>
              <a:cs typeface="+mn-lt"/>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schemeClr val="tx1">
                    <a:lumMod val="95000"/>
                    <a:lumOff val="5000"/>
                  </a:schemeClr>
                </a:solidFill>
                <a:ea typeface="Verdana"/>
                <a:cs typeface="+mn-lt"/>
              </a:rPr>
              <a:t>Online resources</a:t>
            </a:r>
          </a:p>
          <a:p>
            <a:pPr lvl="1">
              <a:lnSpc>
                <a:spcPct val="100000"/>
              </a:lnSpc>
              <a:spcBef>
                <a:spcPts val="1200"/>
              </a:spcBef>
              <a:buClr>
                <a:srgbClr val="D73F09"/>
              </a:buClr>
              <a:buSzPct val="100000"/>
              <a:buFont typeface="Arial" panose="020B0604020202020204" pitchFamily="34" charset="0"/>
              <a:buChar char="•"/>
              <a:defRPr/>
            </a:pPr>
            <a:r>
              <a:rPr lang="en-US" dirty="0">
                <a:solidFill>
                  <a:schemeClr val="tx1">
                    <a:lumMod val="95000"/>
                    <a:lumOff val="5000"/>
                  </a:schemeClr>
                </a:solidFill>
                <a:ea typeface="Verdana"/>
                <a:cs typeface="+mn-lt"/>
              </a:rPr>
              <a:t>"Holidays in </a:t>
            </a:r>
            <a:r>
              <a:rPr lang="en-US" dirty="0" err="1">
                <a:solidFill>
                  <a:schemeClr val="tx1">
                    <a:lumMod val="95000"/>
                    <a:lumOff val="5000"/>
                  </a:schemeClr>
                </a:solidFill>
                <a:ea typeface="Verdana"/>
                <a:cs typeface="+mn-lt"/>
              </a:rPr>
              <a:t>EmpCenter</a:t>
            </a:r>
            <a:r>
              <a:rPr lang="en-US" dirty="0">
                <a:solidFill>
                  <a:schemeClr val="tx1">
                    <a:lumMod val="95000"/>
                    <a:lumOff val="5000"/>
                  </a:schemeClr>
                </a:solidFill>
                <a:ea typeface="Verdana"/>
                <a:cs typeface="+mn-lt"/>
              </a:rPr>
              <a:t>" Guide: </a:t>
            </a:r>
            <a:r>
              <a:rPr lang="en-US" dirty="0">
                <a:solidFill>
                  <a:srgbClr val="00859B"/>
                </a:solidFill>
                <a:ea typeface="+mn-lt"/>
                <a:cs typeface="+mn-lt"/>
                <a:hlinkClick r:id="rId4">
                  <a:extLst>
                    <a:ext uri="{A12FA001-AC4F-418D-AE19-62706E023703}">
                      <ahyp:hlinkClr xmlns:ahyp="http://schemas.microsoft.com/office/drawing/2018/hyperlinkcolor" val="tx"/>
                    </a:ext>
                  </a:extLst>
                </a:hlinkClick>
              </a:rPr>
              <a:t>https://mytime.oregonstate.edu/sites/mytime.oregonstate.edu/files/holidays-empcenter.pdf</a:t>
            </a:r>
            <a:endParaRPr lang="en-US" dirty="0">
              <a:solidFill>
                <a:srgbClr val="00859B"/>
              </a:solidFill>
              <a:cs typeface="+mn-lt"/>
            </a:endParaRPr>
          </a:p>
          <a:p>
            <a:pPr lvl="1">
              <a:lnSpc>
                <a:spcPct val="100000"/>
              </a:lnSpc>
              <a:spcBef>
                <a:spcPts val="1200"/>
              </a:spcBef>
              <a:buClr>
                <a:srgbClr val="D73F09"/>
              </a:buClr>
              <a:buSzPct val="100000"/>
              <a:buFont typeface="Arial" panose="020B0604020202020204" pitchFamily="34" charset="0"/>
              <a:buChar char="•"/>
              <a:defRPr/>
            </a:pPr>
            <a:r>
              <a:rPr lang="en-US" dirty="0">
                <a:solidFill>
                  <a:schemeClr val="tx1">
                    <a:lumMod val="95000"/>
                    <a:lumOff val="5000"/>
                  </a:schemeClr>
                </a:solidFill>
                <a:ea typeface="Verdana"/>
                <a:cs typeface="+mn-lt"/>
              </a:rPr>
              <a:t>Collective Bargaining Agreements: </a:t>
            </a:r>
            <a:r>
              <a:rPr lang="en-US" dirty="0">
                <a:solidFill>
                  <a:srgbClr val="00859B"/>
                </a:solidFill>
                <a:ea typeface="+mn-lt"/>
                <a:cs typeface="+mn-lt"/>
                <a:hlinkClick r:id="rId5">
                  <a:extLst>
                    <a:ext uri="{A12FA001-AC4F-418D-AE19-62706E023703}">
                      <ahyp:hlinkClr xmlns:ahyp="http://schemas.microsoft.com/office/drawing/2018/hyperlinkcolor" val="tx"/>
                    </a:ext>
                  </a:extLst>
                </a:hlinkClick>
              </a:rPr>
              <a:t>https://hr.oregonstate.edu/employees/current-employees/bargaining-agreements</a:t>
            </a:r>
            <a:r>
              <a:rPr lang="en-US" dirty="0">
                <a:solidFill>
                  <a:srgbClr val="00859B"/>
                </a:solidFill>
                <a:ea typeface="+mn-lt"/>
                <a:cs typeface="+mn-lt"/>
              </a:rPr>
              <a:t> </a:t>
            </a:r>
          </a:p>
          <a:p>
            <a:pPr lvl="1">
              <a:lnSpc>
                <a:spcPct val="100000"/>
              </a:lnSpc>
              <a:spcBef>
                <a:spcPts val="1200"/>
              </a:spcBef>
              <a:buClr>
                <a:srgbClr val="D73F09"/>
              </a:buClr>
              <a:buSzPct val="100000"/>
              <a:buFont typeface="Arial" panose="020B0604020202020204" pitchFamily="34" charset="0"/>
              <a:buChar char="•"/>
              <a:defRPr/>
            </a:pPr>
            <a:r>
              <a:rPr lang="en-US" dirty="0">
                <a:solidFill>
                  <a:schemeClr val="tx1">
                    <a:lumMod val="95000"/>
                    <a:lumOff val="5000"/>
                  </a:schemeClr>
                </a:solidFill>
                <a:ea typeface="Verdana"/>
                <a:cs typeface="+mn-lt"/>
              </a:rPr>
              <a:t>Leave Administration Policies, Procedures, and Guidelines: </a:t>
            </a:r>
            <a:r>
              <a:rPr lang="en-US" dirty="0">
                <a:solidFill>
                  <a:srgbClr val="00859B"/>
                </a:solidFill>
                <a:ea typeface="+mn-lt"/>
                <a:cs typeface="+mn-lt"/>
                <a:hlinkClick r:id="rId6">
                  <a:extLst>
                    <a:ext uri="{A12FA001-AC4F-418D-AE19-62706E023703}">
                      <ahyp:hlinkClr xmlns:ahyp="http://schemas.microsoft.com/office/drawing/2018/hyperlinkcolor" val="tx"/>
                    </a:ext>
                  </a:extLst>
                </a:hlinkClick>
              </a:rPr>
              <a:t>https://hr.oregonstate.edu/sites/hr.oregonstate.edu/files/leave_admin_pol.pdf</a:t>
            </a:r>
            <a:r>
              <a:rPr lang="en-US" dirty="0">
                <a:solidFill>
                  <a:srgbClr val="00859B"/>
                </a:solidFill>
                <a:ea typeface="+mn-lt"/>
                <a:cs typeface="+mn-lt"/>
              </a:rPr>
              <a:t> </a:t>
            </a:r>
            <a:endParaRPr lang="en-US" dirty="0">
              <a:solidFill>
                <a:srgbClr val="00859B"/>
              </a:solidFill>
              <a:cs typeface="+mn-lt"/>
            </a:endParaRPr>
          </a:p>
          <a:p>
            <a:pPr lvl="1">
              <a:lnSpc>
                <a:spcPct val="100000"/>
              </a:lnSpc>
              <a:spcBef>
                <a:spcPts val="1200"/>
              </a:spcBef>
              <a:buClr>
                <a:srgbClr val="D73F09"/>
              </a:buClr>
              <a:buSzPct val="100000"/>
              <a:buFont typeface="Arial" panose="020B0604020202020204" pitchFamily="34" charset="0"/>
              <a:buChar char="•"/>
              <a:defRPr/>
            </a:pPr>
            <a:r>
              <a:rPr lang="en-US" dirty="0">
                <a:solidFill>
                  <a:schemeClr val="tx1">
                    <a:lumMod val="95000"/>
                    <a:lumOff val="5000"/>
                  </a:schemeClr>
                </a:solidFill>
                <a:ea typeface="Verdana"/>
              </a:rPr>
              <a:t>UHR Holiday Website:</a:t>
            </a:r>
            <a:r>
              <a:rPr lang="en-US" dirty="0">
                <a:solidFill>
                  <a:schemeClr val="tx1">
                    <a:lumMod val="95000"/>
                    <a:lumOff val="5000"/>
                  </a:schemeClr>
                </a:solidFill>
                <a:ea typeface="Verdana"/>
                <a:cs typeface="+mn-lt"/>
              </a:rPr>
              <a:t> </a:t>
            </a:r>
            <a:r>
              <a:rPr lang="en-US" dirty="0">
                <a:solidFill>
                  <a:srgbClr val="00859B"/>
                </a:solidFill>
                <a:ea typeface="+mn-lt"/>
                <a:cs typeface="+mn-lt"/>
                <a:hlinkClick r:id="rId7">
                  <a:extLst>
                    <a:ext uri="{A12FA001-AC4F-418D-AE19-62706E023703}">
                      <ahyp:hlinkClr xmlns:ahyp="http://schemas.microsoft.com/office/drawing/2018/hyperlinkcolor" val="tx"/>
                    </a:ext>
                  </a:extLst>
                </a:hlinkClick>
              </a:rPr>
              <a:t>https://hr.oregonstate.edu/benefits/current-employees/time-holidays-protected-leaves/holiday-schedule</a:t>
            </a:r>
            <a:r>
              <a:rPr lang="en-US" dirty="0">
                <a:solidFill>
                  <a:srgbClr val="00859B"/>
                </a:solidFill>
                <a:ea typeface="+mn-lt"/>
                <a:cs typeface="+mn-lt"/>
              </a:rPr>
              <a:t> </a:t>
            </a:r>
            <a:endParaRPr lang="en-US" sz="1800" dirty="0">
              <a:solidFill>
                <a:srgbClr val="0070C0"/>
              </a:solidFill>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schemeClr val="tx1">
                    <a:lumMod val="95000"/>
                    <a:lumOff val="5000"/>
                  </a:schemeClr>
                </a:solidFill>
              </a:rPr>
              <a:t>Contacts:</a:t>
            </a:r>
            <a:endParaRPr lang="en-US" sz="1800" dirty="0">
              <a:solidFill>
                <a:srgbClr val="000000"/>
              </a:solidFill>
            </a:endParaRPr>
          </a:p>
          <a:p>
            <a:pPr lvl="1">
              <a:lnSpc>
                <a:spcPct val="100000"/>
              </a:lnSpc>
              <a:spcBef>
                <a:spcPts val="1200"/>
              </a:spcBef>
              <a:buClr>
                <a:srgbClr val="D73F09"/>
              </a:buClr>
              <a:buSzPct val="100000"/>
              <a:buFont typeface="Arial" panose="020B0604020202020204" pitchFamily="34" charset="0"/>
              <a:buChar char="•"/>
              <a:defRPr/>
            </a:pPr>
            <a:r>
              <a:rPr lang="en-US" dirty="0">
                <a:solidFill>
                  <a:srgbClr val="00859B"/>
                </a:solidFill>
                <a:hlinkClick r:id="rId8">
                  <a:extLst>
                    <a:ext uri="{A12FA001-AC4F-418D-AE19-62706E023703}">
                      <ahyp:hlinkClr xmlns:ahyp="http://schemas.microsoft.com/office/drawing/2018/hyperlinkcolor" val="tx"/>
                    </a:ext>
                  </a:extLst>
                </a:hlinkClick>
              </a:rPr>
              <a:t>EmpCenter@oregonstate.edu</a:t>
            </a:r>
            <a:endParaRPr lang="en-US" dirty="0">
              <a:solidFill>
                <a:srgbClr val="00859B"/>
              </a:solidFill>
            </a:endParaRPr>
          </a:p>
          <a:p>
            <a:pPr lvl="1">
              <a:lnSpc>
                <a:spcPct val="100000"/>
              </a:lnSpc>
              <a:spcBef>
                <a:spcPts val="1200"/>
              </a:spcBef>
              <a:buClr>
                <a:srgbClr val="D73F09"/>
              </a:buClr>
              <a:buSzPct val="100000"/>
              <a:buFont typeface="Arial" panose="020B0604020202020204" pitchFamily="34" charset="0"/>
              <a:buChar char="•"/>
              <a:defRPr/>
            </a:pPr>
            <a:r>
              <a:rPr lang="en-US" dirty="0">
                <a:solidFill>
                  <a:srgbClr val="00859B"/>
                </a:solidFill>
                <a:ea typeface="Verdana"/>
                <a:hlinkClick r:id="rId9">
                  <a:extLst>
                    <a:ext uri="{A12FA001-AC4F-418D-AE19-62706E023703}">
                      <ahyp:hlinkClr xmlns:ahyp="http://schemas.microsoft.com/office/drawing/2018/hyperlinkcolor" val="tx"/>
                    </a:ext>
                  </a:extLst>
                </a:hlinkClick>
              </a:rPr>
              <a:t>AskHR@oregonstate.edu</a:t>
            </a:r>
            <a:r>
              <a:rPr lang="en-US" dirty="0">
                <a:solidFill>
                  <a:srgbClr val="00859B"/>
                </a:solidFill>
                <a:ea typeface="Verdana"/>
              </a:rPr>
              <a:t> </a:t>
            </a:r>
            <a:r>
              <a:rPr lang="en-US" dirty="0">
                <a:solidFill>
                  <a:schemeClr val="tx1">
                    <a:lumMod val="95000"/>
                    <a:lumOff val="5000"/>
                  </a:schemeClr>
                </a:solidFill>
                <a:ea typeface="Verdana"/>
              </a:rPr>
              <a:t>or (541) 737-3103 #2</a:t>
            </a:r>
          </a:p>
          <a:p>
            <a:pPr lvl="1">
              <a:lnSpc>
                <a:spcPct val="100000"/>
              </a:lnSpc>
              <a:spcBef>
                <a:spcPts val="1200"/>
              </a:spcBef>
              <a:buClr>
                <a:srgbClr val="D73F09"/>
              </a:buClr>
              <a:buSzPct val="100000"/>
              <a:buFont typeface="Arial" panose="020B0604020202020204" pitchFamily="34" charset="0"/>
              <a:buChar char="•"/>
              <a:defRPr/>
            </a:pPr>
            <a:r>
              <a:rPr lang="en-US" dirty="0">
                <a:solidFill>
                  <a:srgbClr val="00859B"/>
                </a:solidFill>
                <a:ea typeface="Verdana"/>
                <a:hlinkClick r:id="rId10">
                  <a:extLst>
                    <a:ext uri="{A12FA001-AC4F-418D-AE19-62706E023703}">
                      <ahyp:hlinkClr xmlns:ahyp="http://schemas.microsoft.com/office/drawing/2018/hyperlinkcolor" val="tx"/>
                    </a:ext>
                  </a:extLst>
                </a:hlinkClick>
              </a:rPr>
              <a:t>Employee.Relations@oregonstate.edu</a:t>
            </a:r>
            <a:r>
              <a:rPr lang="en-US" dirty="0">
                <a:solidFill>
                  <a:srgbClr val="00859B"/>
                </a:solidFill>
                <a:ea typeface="Verdana"/>
              </a:rPr>
              <a:t> </a:t>
            </a:r>
          </a:p>
          <a:p>
            <a:pPr marL="285750" indent="-285750">
              <a:defRPr/>
            </a:pPr>
            <a:endParaRPr lang="en-US" sz="1800" dirty="0">
              <a:solidFill>
                <a:srgbClr val="0070C0"/>
              </a:solidFill>
            </a:endParaRPr>
          </a:p>
          <a:p>
            <a:pPr marL="0" indent="0">
              <a:buNone/>
              <a:defRPr/>
            </a:pPr>
            <a:endParaRPr lang="en-US" sz="2400" dirty="0">
              <a:solidFill>
                <a:srgbClr val="0D0D0D"/>
              </a:solidFill>
            </a:endParaRPr>
          </a:p>
          <a:p>
            <a:pPr marL="0" indent="0">
              <a:buNone/>
              <a:defRPr/>
            </a:pPr>
            <a:endParaRPr lang="en-US" sz="2400" dirty="0">
              <a:solidFill>
                <a:srgbClr val="0D0D0D"/>
              </a:solidFill>
            </a:endParaRPr>
          </a:p>
          <a:p>
            <a:pPr marL="0" indent="0">
              <a:buNone/>
              <a:defRPr/>
            </a:pPr>
            <a:endParaRPr lang="en-US" sz="2400" dirty="0">
              <a:solidFill>
                <a:srgbClr val="0D0D0D"/>
              </a:solidFill>
            </a:endParaRPr>
          </a:p>
          <a:p>
            <a:pPr>
              <a:buNone/>
              <a:defRPr/>
            </a:pPr>
            <a:endParaRPr lang="en-US" sz="2800" dirty="0">
              <a:solidFill>
                <a:srgbClr val="DC4405"/>
              </a:solidFill>
            </a:endParaRPr>
          </a:p>
          <a:p>
            <a:pPr marL="0" indent="0">
              <a:buNone/>
              <a:defRPr/>
            </a:pPr>
            <a:endParaRPr lang="en-US" sz="2800" dirty="0">
              <a:solidFill>
                <a:srgbClr val="DC4405"/>
              </a:solidFill>
            </a:endParaRPr>
          </a:p>
          <a:p>
            <a:pPr>
              <a:buNone/>
              <a:defRPr/>
            </a:pPr>
            <a:endParaRPr lang="en-US" sz="2200" dirty="0">
              <a:solidFill>
                <a:srgbClr val="000000"/>
              </a:solidFill>
            </a:endParaRPr>
          </a:p>
          <a:p>
            <a:pPr>
              <a:buNone/>
              <a:defRPr/>
            </a:pPr>
            <a:endParaRPr lang="en-US" sz="2400" dirty="0">
              <a:solidFill>
                <a:prstClr val="black"/>
              </a:solidFill>
            </a:endParaRPr>
          </a:p>
          <a:p>
            <a:pPr marL="0" indent="0">
              <a:lnSpc>
                <a:spcPct val="100000"/>
              </a:lnSpc>
              <a:spcBef>
                <a:spcPts val="1200"/>
              </a:spcBef>
              <a:buClrTx/>
              <a:buSzPct val="100000"/>
              <a:buFontTx/>
              <a:buChar char="•"/>
              <a:defRPr/>
            </a:pPr>
            <a:endParaRPr lang="en-US" sz="2800" dirty="0">
              <a:solidFill>
                <a:prstClr val="black"/>
              </a:solidFill>
            </a:endParaRPr>
          </a:p>
        </p:txBody>
      </p:sp>
      <p:pic>
        <p:nvPicPr>
          <p:cNvPr id="6" name="Picture Placeholder 5" descr="Luggage outline">
            <a:extLst>
              <a:ext uri="{FF2B5EF4-FFF2-40B4-BE49-F238E27FC236}">
                <a16:creationId xmlns:a16="http://schemas.microsoft.com/office/drawing/2014/main" id="{433E1E60-49D5-6222-C038-C7A3ACF3242E}"/>
              </a:ext>
            </a:extLst>
          </p:cNvPr>
          <p:cNvPicPr>
            <a:picLocks noGrp="1" noChangeAspect="1"/>
          </p:cNvPicPr>
          <p:nvPr>
            <p:ph type="pic" sz="quarter" idx="10"/>
          </p:nvPr>
        </p:nvPicPr>
        <p:blipFill>
          <a:blip r:embed="rId11">
            <a:extLst>
              <a:ext uri="{96DAC541-7B7A-43D3-8B79-37D633B846F1}">
                <asvg:svgBlip xmlns:asvg="http://schemas.microsoft.com/office/drawing/2016/SVG/main" r:embed="rId12"/>
              </a:ext>
            </a:extLst>
          </a:blip>
          <a:srcRect t="157" b="157"/>
          <a:stretch>
            <a:fillRect/>
          </a:stretch>
        </p:blipFill>
        <p:spPr>
          <a:xfrm>
            <a:off x="541273" y="556183"/>
            <a:ext cx="672553" cy="672554"/>
          </a:xfrm>
        </p:spPr>
      </p:pic>
    </p:spTree>
    <p:extLst>
      <p:ext uri="{BB962C8B-B14F-4D97-AF65-F5344CB8AC3E}">
        <p14:creationId xmlns:p14="http://schemas.microsoft.com/office/powerpoint/2010/main" val="2970864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3DA1-E5CF-808B-39E5-AFA188FC15B2}"/>
              </a:ext>
            </a:extLst>
          </p:cNvPr>
          <p:cNvSpPr>
            <a:spLocks noGrp="1"/>
          </p:cNvSpPr>
          <p:nvPr>
            <p:ph type="title"/>
          </p:nvPr>
        </p:nvSpPr>
        <p:spPr/>
        <p:txBody>
          <a:bodyPr/>
          <a:lstStyle/>
          <a:p>
            <a:r>
              <a:rPr lang="en-US" dirty="0"/>
              <a:t>Questions?</a:t>
            </a:r>
          </a:p>
        </p:txBody>
      </p:sp>
      <p:pic>
        <p:nvPicPr>
          <p:cNvPr id="5" name="Picture Placeholder 4" descr="Thought outline">
            <a:extLst>
              <a:ext uri="{FF2B5EF4-FFF2-40B4-BE49-F238E27FC236}">
                <a16:creationId xmlns:a16="http://schemas.microsoft.com/office/drawing/2014/main" id="{0A837C31-6A86-4741-4DD3-0B73E7D1F86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83551" y="2106707"/>
            <a:ext cx="1424900" cy="1424900"/>
          </a:xfrm>
        </p:spPr>
      </p:pic>
    </p:spTree>
    <p:extLst>
      <p:ext uri="{BB962C8B-B14F-4D97-AF65-F5344CB8AC3E}">
        <p14:creationId xmlns:p14="http://schemas.microsoft.com/office/powerpoint/2010/main" val="3425340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375662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D7BE7717-C57C-314A-A83E-498187191257}"/>
              </a:ext>
            </a:extLst>
          </p:cNvPr>
          <p:cNvSpPr>
            <a:spLocks noGrp="1"/>
          </p:cNvSpPr>
          <p:nvPr>
            <p:ph type="title"/>
          </p:nvPr>
        </p:nvSpPr>
        <p:spPr>
          <a:xfrm>
            <a:off x="1484869" y="667821"/>
            <a:ext cx="9879563" cy="494927"/>
          </a:xfrm>
        </p:spPr>
        <p:txBody>
          <a:bodyPr>
            <a:noAutofit/>
          </a:bodyPr>
          <a:lstStyle/>
          <a:p>
            <a:r>
              <a:rPr lang="en-US" sz="3000" dirty="0"/>
              <a:t>General Information</a:t>
            </a:r>
          </a:p>
        </p:txBody>
      </p:sp>
      <p:pic>
        <p:nvPicPr>
          <p:cNvPr id="8" name="Picture Placeholder 7" descr="Information outline">
            <a:extLst>
              <a:ext uri="{FF2B5EF4-FFF2-40B4-BE49-F238E27FC236}">
                <a16:creationId xmlns:a16="http://schemas.microsoft.com/office/drawing/2014/main" id="{3A898FB8-FD83-6994-8965-C62AE9A70E0B}"/>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t="157" b="157"/>
          <a:stretch>
            <a:fillRect/>
          </a:stretch>
        </p:blipFill>
        <p:spPr>
          <a:xfrm>
            <a:off x="595423" y="631120"/>
            <a:ext cx="542260" cy="542261"/>
          </a:xfrm>
        </p:spPr>
      </p:pic>
      <p:pic>
        <p:nvPicPr>
          <p:cNvPr id="27" name="Picture 26" descr="&quot;&quot;">
            <a:extLst>
              <a:ext uri="{FF2B5EF4-FFF2-40B4-BE49-F238E27FC236}">
                <a16:creationId xmlns:a16="http://schemas.microsoft.com/office/drawing/2014/main" id="{A2F275DB-A0AD-0143-AF80-F3A41A56B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4482" y="1205211"/>
            <a:ext cx="607942" cy="607942"/>
          </a:xfrm>
          <a:prstGeom prst="rect">
            <a:avLst/>
          </a:prstGeom>
        </p:spPr>
      </p:pic>
      <p:pic>
        <p:nvPicPr>
          <p:cNvPr id="37" name="Picture 36" descr="&quot;&quot;">
            <a:extLst>
              <a:ext uri="{FF2B5EF4-FFF2-40B4-BE49-F238E27FC236}">
                <a16:creationId xmlns:a16="http://schemas.microsoft.com/office/drawing/2014/main" id="{F2FD1228-5240-B844-B5AB-F3F69A45CD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0722" y="2042667"/>
            <a:ext cx="607942" cy="607942"/>
          </a:xfrm>
          <a:prstGeom prst="rect">
            <a:avLst/>
          </a:prstGeom>
        </p:spPr>
      </p:pic>
      <p:sp>
        <p:nvSpPr>
          <p:cNvPr id="2" name="Content Placeholder 2">
            <a:extLst>
              <a:ext uri="{FF2B5EF4-FFF2-40B4-BE49-F238E27FC236}">
                <a16:creationId xmlns:a16="http://schemas.microsoft.com/office/drawing/2014/main" id="{732ED967-487D-8A73-6453-359B65E18790}"/>
              </a:ext>
            </a:extLst>
          </p:cNvPr>
          <p:cNvSpPr txBox="1">
            <a:spLocks/>
          </p:cNvSpPr>
          <p:nvPr/>
        </p:nvSpPr>
        <p:spPr>
          <a:xfrm>
            <a:off x="1310856" y="1424698"/>
            <a:ext cx="10540102" cy="50030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rPr>
              <a:t>You can raise your hand or put your questions in the chat</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rPr>
              <a:t>Forums are always recorded</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1800" b="0" i="0" u="none" strike="noStrike" kern="1200" cap="none" spc="0" normalizeH="0" baseline="0" noProof="0" dirty="0">
              <a:ln>
                <a:noFill/>
              </a:ln>
              <a:solidFill>
                <a:prstClr val="black"/>
              </a:solidFill>
              <a:effectLst/>
              <a:uLnTx/>
              <a:uFillTx/>
              <a:latin typeface="Gill Sans"/>
              <a:ea typeface="+mn-lt"/>
              <a:cs typeface="+mn-lt"/>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mn-lt"/>
                <a:cs typeface="+mn-lt"/>
              </a:rPr>
              <a:t>You can find recordings and slides for each forum on the UHR Calendar and Communications website: </a:t>
            </a:r>
            <a:r>
              <a:rPr kumimoji="0" lang="en-US" sz="1800" b="0" i="0" u="none" strike="noStrike" kern="1200" cap="none" spc="0" normalizeH="0" baseline="0" noProof="0" dirty="0">
                <a:ln>
                  <a:noFill/>
                </a:ln>
                <a:solidFill>
                  <a:srgbClr val="00859B"/>
                </a:solidFill>
                <a:effectLst/>
                <a:uLnTx/>
                <a:uFillTx/>
                <a:latin typeface="Gill Sans"/>
                <a:ea typeface="+mn-lt"/>
                <a:cs typeface="+mn-lt"/>
                <a:hlinkClick r:id="rId8">
                  <a:extLst>
                    <a:ext uri="{A12FA001-AC4F-418D-AE19-62706E023703}">
                      <ahyp:hlinkClr xmlns:ahyp="http://schemas.microsoft.com/office/drawing/2018/hyperlinkcolor" val="tx"/>
                    </a:ext>
                  </a:extLst>
                </a:hlinkClick>
              </a:rPr>
              <a:t>https://hr.oregonstate.edu/calendar-and-communications</a:t>
            </a:r>
            <a:r>
              <a:rPr kumimoji="0" lang="en-US" sz="1800" b="0" i="0" u="none" strike="noStrike" kern="1200" cap="none" spc="0" normalizeH="0" baseline="0" noProof="0" dirty="0">
                <a:ln>
                  <a:noFill/>
                </a:ln>
                <a:solidFill>
                  <a:srgbClr val="00859B"/>
                </a:solidFill>
                <a:effectLst/>
                <a:uLnTx/>
                <a:uFillTx/>
                <a:latin typeface="Gill Sans"/>
                <a:ea typeface="+mn-lt"/>
                <a:cs typeface="+mn-lt"/>
              </a:rPr>
              <a:t> </a:t>
            </a:r>
            <a:r>
              <a:rPr kumimoji="0" lang="en-US" sz="1800" b="0" i="0" u="none" strike="noStrike" kern="1200" cap="none" spc="0" normalizeH="0" baseline="0" noProof="0" dirty="0">
                <a:ln>
                  <a:noFill/>
                </a:ln>
                <a:solidFill>
                  <a:prstClr val="black"/>
                </a:solidFill>
                <a:effectLst/>
                <a:uLnTx/>
                <a:uFillTx/>
                <a:latin typeface="Gill Sans"/>
                <a:ea typeface="+mn-lt"/>
                <a:cs typeface="+mn-lt"/>
              </a:rPr>
              <a:t>(links and topics for future sessions are also listed there)</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rPr>
              <a:t>This forum’s recording and slides will be emailed along with the registration link and list of topics for the next forum</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24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pic>
        <p:nvPicPr>
          <p:cNvPr id="3" name="Picture 2">
            <a:extLst>
              <a:ext uri="{FF2B5EF4-FFF2-40B4-BE49-F238E27FC236}">
                <a16:creationId xmlns:a16="http://schemas.microsoft.com/office/drawing/2014/main" id="{7E371D3B-3616-1A22-5A76-56F2A2421013}"/>
              </a:ext>
            </a:extLst>
          </p:cNvPr>
          <p:cNvPicPr>
            <a:picLocks noChangeAspect="1"/>
          </p:cNvPicPr>
          <p:nvPr/>
        </p:nvPicPr>
        <p:blipFill>
          <a:blip r:embed="rId9"/>
          <a:stretch>
            <a:fillRect/>
          </a:stretch>
        </p:blipFill>
        <p:spPr>
          <a:xfrm rot="5400000">
            <a:off x="3684056" y="3619363"/>
            <a:ext cx="613767" cy="613767"/>
          </a:xfrm>
          <a:prstGeom prst="rect">
            <a:avLst/>
          </a:prstGeom>
        </p:spPr>
      </p:pic>
      <p:pic>
        <p:nvPicPr>
          <p:cNvPr id="5" name="Graphic 4" descr="Email outline">
            <a:extLst>
              <a:ext uri="{FF2B5EF4-FFF2-40B4-BE49-F238E27FC236}">
                <a16:creationId xmlns:a16="http://schemas.microsoft.com/office/drawing/2014/main" id="{011B1DF6-FDC0-BB83-7AEE-CBA047E769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13312" y="4726029"/>
            <a:ext cx="607942" cy="607942"/>
          </a:xfrm>
          <a:prstGeom prst="rect">
            <a:avLst/>
          </a:prstGeom>
        </p:spPr>
      </p:pic>
    </p:spTree>
    <p:extLst>
      <p:ext uri="{BB962C8B-B14F-4D97-AF65-F5344CB8AC3E}">
        <p14:creationId xmlns:p14="http://schemas.microsoft.com/office/powerpoint/2010/main" val="3441549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a:t>Agenda</a:t>
            </a:r>
          </a:p>
        </p:txBody>
      </p:sp>
      <p:pic>
        <p:nvPicPr>
          <p:cNvPr id="6" name="Picture Placeholder 5" descr="&quot;&quot;"/>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3" b="63"/>
          <a:stretch>
            <a:fillRect/>
          </a:stretch>
        </p:blipFill>
        <p:spPr>
          <a:xfrm>
            <a:off x="625481" y="649834"/>
            <a:ext cx="504121" cy="504122"/>
          </a:xfrm>
        </p:spPr>
      </p:pic>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335127" y="1562686"/>
            <a:ext cx="10157782" cy="39602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kumimoji="0" lang="en-US" sz="1800" b="0" i="0" u="none" strike="noStrike" kern="1200" cap="none" spc="0" normalizeH="0" baseline="0" noProof="0" dirty="0">
                <a:ln>
                  <a:noFill/>
                </a:ln>
                <a:solidFill>
                  <a:prstClr val="black"/>
                </a:solidFill>
                <a:effectLst/>
                <a:uLnTx/>
                <a:uFillTx/>
                <a:ea typeface="Gill Sans" charset="0"/>
                <a:cs typeface="Gill Sans" charset="0"/>
              </a:rPr>
              <a:t>Announcements</a:t>
            </a:r>
          </a:p>
          <a:p>
            <a:pPr marL="285115" indent="-285115">
              <a:lnSpc>
                <a:spcPct val="100000"/>
              </a:lnSpc>
              <a:spcBef>
                <a:spcPts val="1200"/>
              </a:spcBef>
              <a:buClrTx/>
              <a:buSzPct val="100000"/>
              <a:buBlip>
                <a:blip r:embed="rId4"/>
              </a:buBlip>
              <a:defRPr/>
            </a:pPr>
            <a:r>
              <a:rPr kumimoji="0" lang="en-US" sz="1800" b="0" i="0" u="none" strike="noStrike" kern="1200" cap="none" spc="0" normalizeH="0" baseline="0" noProof="0" dirty="0">
                <a:ln>
                  <a:noFill/>
                </a:ln>
                <a:solidFill>
                  <a:prstClr val="black"/>
                </a:solidFill>
                <a:effectLst/>
                <a:uLnTx/>
                <a:uFillTx/>
                <a:ea typeface="Gill Sans" charset="0"/>
                <a:cs typeface="Gill Sans" charset="0"/>
              </a:rPr>
              <a:t>2026 </a:t>
            </a:r>
            <a:r>
              <a:rPr lang="en-US" sz="1800" dirty="0">
                <a:solidFill>
                  <a:prstClr val="black"/>
                </a:solidFill>
                <a:ea typeface="Gill Sans" charset="0"/>
                <a:cs typeface="Gill Sans" charset="0"/>
              </a:rPr>
              <a:t>p</a:t>
            </a:r>
            <a:r>
              <a:rPr kumimoji="0" lang="en-US" sz="1800" b="0" i="0" u="none" strike="noStrike" kern="1200" cap="none" spc="0" normalizeH="0" baseline="0" noProof="0" dirty="0" err="1">
                <a:ln>
                  <a:noFill/>
                </a:ln>
                <a:solidFill>
                  <a:prstClr val="black"/>
                </a:solidFill>
                <a:effectLst/>
                <a:uLnTx/>
                <a:uFillTx/>
                <a:ea typeface="Gill Sans" charset="0"/>
                <a:cs typeface="Gill Sans" charset="0"/>
              </a:rPr>
              <a:t>ayroll</a:t>
            </a:r>
            <a:r>
              <a:rPr kumimoji="0" lang="en-US" sz="1800" b="0" i="0" u="none" strike="noStrike" kern="1200" cap="none" spc="0" normalizeH="0" baseline="0" noProof="0" dirty="0">
                <a:ln>
                  <a:noFill/>
                </a:ln>
                <a:solidFill>
                  <a:prstClr val="black"/>
                </a:solidFill>
                <a:effectLst/>
                <a:uLnTx/>
                <a:uFillTx/>
                <a:ea typeface="Gill Sans" charset="0"/>
                <a:cs typeface="Gill Sans" charset="0"/>
              </a:rPr>
              <a:t> calendar</a:t>
            </a:r>
          </a:p>
          <a:p>
            <a:pPr marL="285115" indent="-285115">
              <a:lnSpc>
                <a:spcPct val="100000"/>
              </a:lnSpc>
              <a:spcBef>
                <a:spcPts val="1200"/>
              </a:spcBef>
              <a:buClrTx/>
              <a:buSzPct val="100000"/>
              <a:buBlip>
                <a:blip r:embed="rId4"/>
              </a:buBlip>
              <a:defRPr/>
            </a:pPr>
            <a:r>
              <a:rPr kumimoji="0" lang="en-US" sz="1800" b="0" i="0" u="none" strike="noStrike" kern="1200" cap="none" spc="0" normalizeH="0" baseline="0" noProof="0" dirty="0">
                <a:ln>
                  <a:noFill/>
                </a:ln>
                <a:solidFill>
                  <a:prstClr val="black"/>
                </a:solidFill>
                <a:effectLst/>
                <a:uLnTx/>
                <a:uFillTx/>
                <a:ea typeface="Gill Sans" charset="0"/>
                <a:cs typeface="Gill Sans" charset="0"/>
              </a:rPr>
              <a:t>Payroll announcements on December reminders including: W-2 documents, over-payments, reversals, tax withholding tables</a:t>
            </a:r>
          </a:p>
          <a:p>
            <a:pPr marL="285115" indent="-285115">
              <a:lnSpc>
                <a:spcPct val="100000"/>
              </a:lnSpc>
              <a:spcBef>
                <a:spcPts val="1200"/>
              </a:spcBef>
              <a:buClrTx/>
              <a:buSzPct val="100000"/>
              <a:buBlip>
                <a:blip r:embed="rId4"/>
              </a:buBlip>
              <a:defRPr/>
            </a:pPr>
            <a:r>
              <a:rPr kumimoji="0" lang="en-US" sz="1800" b="0" i="0" u="none" strike="noStrike" kern="1200" cap="none" spc="0" normalizeH="0" baseline="0" noProof="0" dirty="0">
                <a:ln>
                  <a:noFill/>
                </a:ln>
                <a:solidFill>
                  <a:prstClr val="black"/>
                </a:solidFill>
                <a:effectLst/>
                <a:uLnTx/>
                <a:uFillTx/>
                <a:ea typeface="Gill Sans" charset="0"/>
                <a:cs typeface="Gill Sans" charset="0"/>
              </a:rPr>
              <a:t>Payroll review of W-2 addresses and tax reporting, and the February deadline to refile exempt W-4</a:t>
            </a:r>
          </a:p>
          <a:p>
            <a:pPr marL="285115" indent="-285115">
              <a:lnSpc>
                <a:spcPct val="100000"/>
              </a:lnSpc>
              <a:spcBef>
                <a:spcPts val="1200"/>
              </a:spcBef>
              <a:buClrTx/>
              <a:buSzPct val="100000"/>
              <a:buBlip>
                <a:blip r:embed="rId4"/>
              </a:buBlip>
              <a:defRPr/>
            </a:pPr>
            <a:r>
              <a:rPr kumimoji="0" lang="en-US" sz="1800" b="0" i="0" u="none" strike="noStrike" kern="1200" cap="none" spc="0" normalizeH="0" baseline="0" noProof="0" dirty="0">
                <a:ln>
                  <a:noFill/>
                </a:ln>
                <a:solidFill>
                  <a:prstClr val="black"/>
                </a:solidFill>
                <a:effectLst/>
                <a:uLnTx/>
                <a:uFillTx/>
                <a:ea typeface="Gill Sans" charset="0"/>
                <a:cs typeface="Gill Sans" charset="0"/>
              </a:rPr>
              <a:t>Holidays in </a:t>
            </a:r>
            <a:r>
              <a:rPr kumimoji="0" lang="en-US" sz="1800" b="0" i="0" u="none" strike="noStrike" kern="1200" cap="none" spc="0" normalizeH="0" baseline="0" noProof="0" dirty="0" err="1">
                <a:ln>
                  <a:noFill/>
                </a:ln>
                <a:solidFill>
                  <a:prstClr val="black"/>
                </a:solidFill>
                <a:effectLst/>
                <a:uLnTx/>
                <a:uFillTx/>
                <a:ea typeface="Gill Sans" charset="0"/>
                <a:cs typeface="Gill Sans" charset="0"/>
              </a:rPr>
              <a:t>EmpCenter</a:t>
            </a:r>
            <a:endParaRPr kumimoji="0" lang="en-US" sz="1800" b="0" i="0" u="none" strike="noStrike" kern="1200" cap="none" spc="0" normalizeH="0" baseline="0" noProof="0" dirty="0">
              <a:ln>
                <a:noFill/>
              </a:ln>
              <a:solidFill>
                <a:prstClr val="black"/>
              </a:solidFill>
              <a:effectLst/>
              <a:uLnTx/>
              <a:uFillTx/>
              <a:ea typeface="Gill Sans" charset="0"/>
              <a:cs typeface="Gill Sans" charset="0"/>
            </a:endParaRPr>
          </a:p>
        </p:txBody>
      </p:sp>
    </p:spTree>
    <p:extLst>
      <p:ext uri="{BB962C8B-B14F-4D97-AF65-F5344CB8AC3E}">
        <p14:creationId xmlns:p14="http://schemas.microsoft.com/office/powerpoint/2010/main" val="4231928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FF79F-E6DB-ABE4-8E7D-FD4136B8E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B2518-E8E3-391E-D853-67B5CE547052}"/>
              </a:ext>
            </a:extLst>
          </p:cNvPr>
          <p:cNvSpPr>
            <a:spLocks noGrp="1"/>
          </p:cNvSpPr>
          <p:nvPr>
            <p:ph type="title"/>
          </p:nvPr>
        </p:nvSpPr>
        <p:spPr/>
        <p:txBody>
          <a:bodyPr>
            <a:noAutofit/>
          </a:bodyPr>
          <a:lstStyle/>
          <a:p>
            <a:r>
              <a:rPr lang="en-US" sz="3000" dirty="0"/>
              <a:t>Announcements</a:t>
            </a:r>
          </a:p>
        </p:txBody>
      </p:sp>
      <p:pic>
        <p:nvPicPr>
          <p:cNvPr id="6" name="Picture Placeholder 5" descr="&quot;&quot;">
            <a:extLst>
              <a:ext uri="{FF2B5EF4-FFF2-40B4-BE49-F238E27FC236}">
                <a16:creationId xmlns:a16="http://schemas.microsoft.com/office/drawing/2014/main" id="{364DBB4C-83F9-709C-E771-6ADDC308498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7" b="157"/>
          <a:stretch>
            <a:fillRect/>
          </a:stretch>
        </p:blipFill>
        <p:spPr>
          <a:xfrm>
            <a:off x="615950" y="615033"/>
            <a:ext cx="570848" cy="569052"/>
          </a:xfrm>
          <a:prstGeom prst="rect">
            <a:avLst/>
          </a:prstGeom>
        </p:spPr>
      </p:pic>
      <p:sp>
        <p:nvSpPr>
          <p:cNvPr id="3" name="TextBox 2">
            <a:extLst>
              <a:ext uri="{FF2B5EF4-FFF2-40B4-BE49-F238E27FC236}">
                <a16:creationId xmlns:a16="http://schemas.microsoft.com/office/drawing/2014/main" id="{97A8DAA8-6CCF-45CC-427C-50A65F40B86D}"/>
              </a:ext>
            </a:extLst>
          </p:cNvPr>
          <p:cNvSpPr txBox="1"/>
          <p:nvPr/>
        </p:nvSpPr>
        <p:spPr>
          <a:xfrm>
            <a:off x="1278238" y="1266381"/>
            <a:ext cx="10565164"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115" indent="-285115">
              <a:spcBef>
                <a:spcPts val="1200"/>
              </a:spcBef>
              <a:buSzPct val="100000"/>
              <a:buBlip>
                <a:blip r:embed="rId4"/>
              </a:buBlip>
              <a:defRPr/>
            </a:pPr>
            <a:r>
              <a:rPr lang="en-US" dirty="0"/>
              <a:t>Reminder that PEBB’s Open Enrollment </a:t>
            </a:r>
            <a:r>
              <a:rPr lang="en-US" b="1" dirty="0"/>
              <a:t>correction period </a:t>
            </a:r>
            <a:r>
              <a:rPr lang="en-US" dirty="0"/>
              <a:t>November 1 – February 28 and is available only for those who completed Open Enrollment in October. </a:t>
            </a:r>
            <a:endParaRPr lang="en-US" dirty="0">
              <a:solidFill>
                <a:srgbClr val="000000"/>
              </a:solidFill>
            </a:endParaRPr>
          </a:p>
          <a:p>
            <a:pPr marL="742950" lvl="1" indent="-285750">
              <a:spcBef>
                <a:spcPts val="1200"/>
              </a:spcBef>
              <a:buClr>
                <a:srgbClr val="D73F09"/>
              </a:buClr>
              <a:buSzPct val="100000"/>
              <a:buFont typeface="Arial" panose="020B0604020202020204" pitchFamily="34" charset="0"/>
              <a:buChar char="•"/>
              <a:defRPr/>
            </a:pPr>
            <a:r>
              <a:rPr lang="en-US" dirty="0">
                <a:solidFill>
                  <a:srgbClr val="000000"/>
                </a:solidFill>
              </a:rPr>
              <a:t>Visit </a:t>
            </a:r>
            <a:r>
              <a:rPr lang="en-US" dirty="0">
                <a:solidFill>
                  <a:srgbClr val="00859B"/>
                </a:solidFill>
                <a:hlinkClick r:id="rId5">
                  <a:extLst>
                    <a:ext uri="{A12FA001-AC4F-418D-AE19-62706E023703}">
                      <ahyp:hlinkClr xmlns:ahyp="http://schemas.microsoft.com/office/drawing/2018/hyperlinkcolor" val="tx"/>
                    </a:ext>
                  </a:extLst>
                </a:hlinkClick>
              </a:rPr>
              <a:t>https://www.oregon.gov/oha/PEBB/FORMS/Open-Enrollment.pdf</a:t>
            </a:r>
            <a:r>
              <a:rPr lang="en-US" dirty="0">
                <a:solidFill>
                  <a:srgbClr val="00859B"/>
                </a:solidFill>
              </a:rPr>
              <a:t> </a:t>
            </a:r>
            <a:r>
              <a:rPr lang="en-US" dirty="0">
                <a:solidFill>
                  <a:srgbClr val="000000"/>
                </a:solidFill>
              </a:rPr>
              <a:t>for a paper form. </a:t>
            </a:r>
          </a:p>
          <a:p>
            <a:pPr marL="742950" lvl="1" indent="-285750">
              <a:spcBef>
                <a:spcPts val="1200"/>
              </a:spcBef>
              <a:buClr>
                <a:srgbClr val="D73F09"/>
              </a:buClr>
              <a:buSzPct val="100000"/>
              <a:buFont typeface="Arial" panose="020B0604020202020204" pitchFamily="34" charset="0"/>
              <a:buChar char="•"/>
              <a:defRPr/>
            </a:pPr>
            <a:r>
              <a:rPr lang="en-US" dirty="0">
                <a:solidFill>
                  <a:srgbClr val="000000"/>
                </a:solidFill>
              </a:rPr>
              <a:t>Please return to the PEBB Benefits Team at 236 Kerr Administration Building, OR via email at </a:t>
            </a:r>
            <a:r>
              <a:rPr lang="en-US" dirty="0">
                <a:solidFill>
                  <a:srgbClr val="00859B"/>
                </a:solidFill>
                <a:hlinkClick r:id="rId6">
                  <a:extLst>
                    <a:ext uri="{A12FA001-AC4F-418D-AE19-62706E023703}">
                      <ahyp:hlinkClr xmlns:ahyp="http://schemas.microsoft.com/office/drawing/2018/hyperlinkcolor" val="tx"/>
                    </a:ext>
                  </a:extLst>
                </a:hlinkClick>
              </a:rPr>
              <a:t>Employee.pebbbenefits@oregonstate.edu</a:t>
            </a:r>
            <a:r>
              <a:rPr lang="en-US" dirty="0">
                <a:solidFill>
                  <a:srgbClr val="00859B"/>
                </a:solidFill>
              </a:rPr>
              <a:t> </a:t>
            </a:r>
          </a:p>
          <a:p>
            <a:pPr lvl="1">
              <a:spcBef>
                <a:spcPts val="1200"/>
              </a:spcBef>
              <a:buClr>
                <a:srgbClr val="D73F09"/>
              </a:buClr>
              <a:buSzPct val="100000"/>
              <a:defRPr/>
            </a:pPr>
            <a:endParaRPr lang="en-US" sz="1000" dirty="0">
              <a:solidFill>
                <a:srgbClr val="00859B"/>
              </a:solidFill>
            </a:endParaRPr>
          </a:p>
          <a:p>
            <a:pPr marL="285115" indent="-285115">
              <a:spcBef>
                <a:spcPts val="1200"/>
              </a:spcBef>
              <a:buSzPct val="100000"/>
              <a:buBlip>
                <a:blip r:embed="rId4"/>
              </a:buBlip>
              <a:defRPr/>
            </a:pPr>
            <a:r>
              <a:rPr lang="en-US" b="1" dirty="0"/>
              <a:t>Background Check Vendor Update:</a:t>
            </a:r>
            <a:r>
              <a:rPr lang="en-US" dirty="0"/>
              <a:t> Our current background check vendor, </a:t>
            </a:r>
            <a:r>
              <a:rPr lang="en-US" b="1" dirty="0"/>
              <a:t>Sterling, </a:t>
            </a:r>
            <a:r>
              <a:rPr lang="en-US" dirty="0"/>
              <a:t>has been acquired by</a:t>
            </a:r>
            <a:r>
              <a:rPr lang="en-US" b="1" dirty="0"/>
              <a:t> First Advantage</a:t>
            </a:r>
            <a:r>
              <a:rPr lang="en-US" dirty="0"/>
              <a:t>. The vendor’s name will change, but the background check process remains the same. Candidates will receive their invitation email from First Advantage (sender: </a:t>
            </a:r>
            <a:r>
              <a:rPr lang="en-US" b="1" u="sng" dirty="0">
                <a:solidFill>
                  <a:srgbClr val="00859B"/>
                </a:solidFill>
                <a:hlinkClick r:id="rId7">
                  <a:extLst>
                    <a:ext uri="{A12FA001-AC4F-418D-AE19-62706E023703}">
                      <ahyp:hlinkClr xmlns:ahyp="http://schemas.microsoft.com/office/drawing/2018/hyperlinkcolor" val="tx"/>
                    </a:ext>
                  </a:extLst>
                </a:hlinkClick>
              </a:rPr>
              <a:t>noreply@us.fadv.com</a:t>
            </a:r>
            <a:r>
              <a:rPr lang="en-US" dirty="0"/>
              <a:t>) to complete the process. During the transition, you may still see some references to Sterling until the process is fully completed. Support communications will also come from First Advantage.</a:t>
            </a:r>
          </a:p>
          <a:p>
            <a:pPr>
              <a:spcBef>
                <a:spcPts val="1200"/>
              </a:spcBef>
              <a:buSzPct val="100000"/>
              <a:defRPr/>
            </a:pPr>
            <a:endParaRPr lang="en-US" sz="1000" dirty="0"/>
          </a:p>
          <a:p>
            <a:pPr marL="285115" indent="-285115">
              <a:spcBef>
                <a:spcPts val="1200"/>
              </a:spcBef>
              <a:buSzPct val="100000"/>
              <a:buBlip>
                <a:blip r:embed="rId4"/>
              </a:buBlip>
              <a:defRPr/>
            </a:pPr>
            <a:r>
              <a:rPr lang="en-US" dirty="0"/>
              <a:t>In the January forum, we will cover an amazing new offering to employees called </a:t>
            </a:r>
            <a:r>
              <a:rPr lang="en-US" dirty="0">
                <a:solidFill>
                  <a:srgbClr val="00859B"/>
                </a:solidFill>
                <a:hlinkClick r:id="rId8">
                  <a:extLst>
                    <a:ext uri="{A12FA001-AC4F-418D-AE19-62706E023703}">
                      <ahyp:hlinkClr xmlns:ahyp="http://schemas.microsoft.com/office/drawing/2018/hyperlinkcolor" val="tx"/>
                    </a:ext>
                  </a:extLst>
                </a:hlinkClick>
              </a:rPr>
              <a:t>Beavs Mobile</a:t>
            </a:r>
            <a:endParaRPr lang="en-US" dirty="0"/>
          </a:p>
          <a:p>
            <a:pPr marL="742315" lvl="1" indent="-285115">
              <a:spcBef>
                <a:spcPts val="1200"/>
              </a:spcBef>
              <a:buSzPct val="100000"/>
              <a:buBlip>
                <a:blip r:embed="rId4"/>
              </a:buBlip>
              <a:defRPr/>
            </a:pPr>
            <a:r>
              <a:rPr lang="en-US" dirty="0"/>
              <a:t>University employees and their families enjoy 20% off, with wireless plans starting at $16 a month</a:t>
            </a:r>
          </a:p>
          <a:p>
            <a:pPr marL="742315" lvl="1" indent="-285115">
              <a:spcBef>
                <a:spcPts val="1200"/>
              </a:spcBef>
              <a:buSzPct val="100000"/>
              <a:buBlip>
                <a:blip r:embed="rId4"/>
              </a:buBlip>
              <a:defRPr/>
            </a:pPr>
            <a:r>
              <a:rPr lang="en-US" dirty="0"/>
              <a:t>Beavs Mobile runs on the T-Mobile 5G Network</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endParaRPr lang="en-US" dirty="0"/>
          </a:p>
          <a:p>
            <a:pPr lvl="1">
              <a:spcBef>
                <a:spcPts val="1200"/>
              </a:spcBef>
              <a:buSzPct val="100000"/>
              <a:defRPr/>
            </a:pPr>
            <a:endParaRPr lang="en-US" dirty="0">
              <a:solidFill>
                <a:srgbClr val="000000"/>
              </a:solidFill>
            </a:endParaRPr>
          </a:p>
        </p:txBody>
      </p:sp>
    </p:spTree>
    <p:extLst>
      <p:ext uri="{BB962C8B-B14F-4D97-AF65-F5344CB8AC3E}">
        <p14:creationId xmlns:p14="http://schemas.microsoft.com/office/powerpoint/2010/main" val="1708329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D8770-0B73-FEF2-6BFC-E87A0988C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9D3BD9-6507-8711-0DFB-492A5A4DDF04}"/>
              </a:ext>
            </a:extLst>
          </p:cNvPr>
          <p:cNvSpPr>
            <a:spLocks noGrp="1"/>
          </p:cNvSpPr>
          <p:nvPr>
            <p:ph type="title"/>
          </p:nvPr>
        </p:nvSpPr>
        <p:spPr/>
        <p:txBody>
          <a:bodyPr>
            <a:noAutofit/>
          </a:bodyPr>
          <a:lstStyle/>
          <a:p>
            <a:r>
              <a:rPr lang="en-US" sz="3000" dirty="0"/>
              <a:t>More announcements!</a:t>
            </a:r>
          </a:p>
        </p:txBody>
      </p:sp>
      <p:pic>
        <p:nvPicPr>
          <p:cNvPr id="6" name="Picture Placeholder 5" descr="&quot;&quot;">
            <a:extLst>
              <a:ext uri="{FF2B5EF4-FFF2-40B4-BE49-F238E27FC236}">
                <a16:creationId xmlns:a16="http://schemas.microsoft.com/office/drawing/2014/main" id="{EBAA33C7-A8A1-921D-7674-27C62E63E16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7" b="157"/>
          <a:stretch>
            <a:fillRect/>
          </a:stretch>
        </p:blipFill>
        <p:spPr>
          <a:xfrm>
            <a:off x="615950" y="615033"/>
            <a:ext cx="570848" cy="569052"/>
          </a:xfrm>
          <a:prstGeom prst="rect">
            <a:avLst/>
          </a:prstGeom>
        </p:spPr>
      </p:pic>
      <p:sp>
        <p:nvSpPr>
          <p:cNvPr id="3" name="TextBox 2">
            <a:extLst>
              <a:ext uri="{FF2B5EF4-FFF2-40B4-BE49-F238E27FC236}">
                <a16:creationId xmlns:a16="http://schemas.microsoft.com/office/drawing/2014/main" id="{8A3E7F8F-B7F0-CCE6-4E7C-D9771722303A}"/>
              </a:ext>
            </a:extLst>
          </p:cNvPr>
          <p:cNvSpPr txBox="1"/>
          <p:nvPr/>
        </p:nvSpPr>
        <p:spPr>
          <a:xfrm>
            <a:off x="1264985" y="1394872"/>
            <a:ext cx="9753535" cy="6309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buSzPct val="100000"/>
              <a:defRPr/>
            </a:pPr>
            <a:r>
              <a:rPr lang="en-US" dirty="0"/>
              <a:t>Oregon Paid Family and Medical Leave (OPFML) update</a:t>
            </a:r>
          </a:p>
          <a:p>
            <a:pPr marL="285115" indent="-285115">
              <a:spcBef>
                <a:spcPts val="1200"/>
              </a:spcBef>
              <a:buSzPct val="100000"/>
              <a:buBlip>
                <a:blip r:embed="rId4"/>
              </a:buBlip>
              <a:defRPr/>
            </a:pPr>
            <a:r>
              <a:rPr lang="en-US" dirty="0"/>
              <a:t>Administration of Oregon Paid Family Medical Leave (OPFML) has transitioned internally beginning January 1, 2026. UHR’s Protected Leaves team will be process and administer all OPFML cases. OPFML requests that have been processed prior to December 31, 2025 will continue to be administered directly by The Standard until the leave has concluded. This change will bring several benefits:</a:t>
            </a:r>
          </a:p>
          <a:p>
            <a:pPr marL="742950" lvl="1" indent="-285750">
              <a:spcBef>
                <a:spcPts val="1200"/>
              </a:spcBef>
              <a:buClr>
                <a:srgbClr val="D73F09"/>
              </a:buClr>
              <a:buSzPct val="100000"/>
              <a:buFont typeface="Arial" panose="020B0604020202020204" pitchFamily="34" charset="0"/>
              <a:buChar char="•"/>
              <a:defRPr/>
            </a:pPr>
            <a:r>
              <a:rPr lang="en-US" dirty="0"/>
              <a:t>Improved service delivery</a:t>
            </a:r>
          </a:p>
          <a:p>
            <a:pPr marL="742950" lvl="1" indent="-285750">
              <a:spcBef>
                <a:spcPts val="1200"/>
              </a:spcBef>
              <a:buClr>
                <a:srgbClr val="D73F09"/>
              </a:buClr>
              <a:buSzPct val="100000"/>
              <a:buFont typeface="Arial" panose="020B0604020202020204" pitchFamily="34" charset="0"/>
              <a:buChar char="•"/>
              <a:defRPr/>
            </a:pPr>
            <a:r>
              <a:rPr lang="en-US" dirty="0"/>
              <a:t>A single point of contact from the UHR Protected Leave Team from the start of a leave through to the completion of the leave; </a:t>
            </a:r>
          </a:p>
          <a:p>
            <a:pPr marL="742950" lvl="1" indent="-285750">
              <a:spcBef>
                <a:spcPts val="1200"/>
              </a:spcBef>
              <a:buClr>
                <a:srgbClr val="D73F09"/>
              </a:buClr>
              <a:buSzPct val="100000"/>
              <a:buFont typeface="Arial" panose="020B0604020202020204" pitchFamily="34" charset="0"/>
              <a:buChar char="•"/>
              <a:defRPr/>
            </a:pPr>
            <a:r>
              <a:rPr lang="en-US" dirty="0"/>
              <a:t>OPFML pay will be delivered directly to employees via OSU’s pay system; and  </a:t>
            </a:r>
          </a:p>
          <a:p>
            <a:pPr marL="742950" lvl="1" indent="-285750">
              <a:spcBef>
                <a:spcPts val="1200"/>
              </a:spcBef>
              <a:buClr>
                <a:srgbClr val="D73F09"/>
              </a:buClr>
              <a:buSzPct val="100000"/>
              <a:buFont typeface="Arial" panose="020B0604020202020204" pitchFamily="34" charset="0"/>
              <a:buChar char="•"/>
              <a:defRPr/>
            </a:pPr>
            <a:r>
              <a:rPr lang="en-US" dirty="0"/>
              <a:t>Process alignment and improved, coordinated communication for employees and their supervisors through UHR’s Protected Leaves team.  </a:t>
            </a:r>
          </a:p>
          <a:p>
            <a:pPr marL="285115" indent="-285115">
              <a:spcBef>
                <a:spcPts val="1200"/>
              </a:spcBef>
              <a:buSzPct val="100000"/>
              <a:buBlip>
                <a:blip r:embed="rId4"/>
              </a:buBlip>
              <a:defRPr/>
            </a:pPr>
            <a:r>
              <a:rPr kumimoji="0" lang="en-US" b="0" i="0" u="none" strike="noStrike" kern="1200" cap="none" spc="0" normalizeH="0" baseline="0" noProof="0" dirty="0">
                <a:ln>
                  <a:noFill/>
                </a:ln>
                <a:solidFill>
                  <a:prstClr val="black"/>
                </a:solidFill>
                <a:effectLst/>
                <a:uLnTx/>
                <a:uFillTx/>
                <a:ea typeface="+mn-ea"/>
                <a:cs typeface="+mn-cs"/>
              </a:rPr>
              <a:t>Reach out to </a:t>
            </a:r>
            <a:r>
              <a:rPr kumimoji="0" lang="en-US" b="0" i="0" u="none" strike="noStrike" kern="1200" cap="none" spc="0" normalizeH="0" baseline="0" noProof="0" dirty="0">
                <a:ln>
                  <a:noFill/>
                </a:ln>
                <a:solidFill>
                  <a:srgbClr val="00859B"/>
                </a:solidFill>
                <a:effectLst/>
                <a:uLnTx/>
                <a:uFillTx/>
                <a:ea typeface="+mn-ea"/>
                <a:cs typeface="+mn-cs"/>
                <a:hlinkClick r:id="rId5">
                  <a:extLst>
                    <a:ext uri="{A12FA001-AC4F-418D-AE19-62706E023703}">
                      <ahyp:hlinkClr xmlns:ahyp="http://schemas.microsoft.com/office/drawing/2018/hyperlinkcolor" val="tx"/>
                    </a:ext>
                  </a:extLst>
                </a:hlinkClick>
              </a:rPr>
              <a:t>medical.leave@oregonstate.edu</a:t>
            </a:r>
            <a:r>
              <a:rPr kumimoji="0" lang="en-US" b="0" i="0" u="none" strike="noStrike" kern="1200" cap="none" spc="0" normalizeH="0" baseline="0" noProof="0" dirty="0">
                <a:ln>
                  <a:noFill/>
                </a:ln>
                <a:solidFill>
                  <a:srgbClr val="00859B"/>
                </a:solidFill>
                <a:effectLst/>
                <a:uLnTx/>
                <a:uFillTx/>
                <a:ea typeface="+mn-ea"/>
                <a:cs typeface="+mn-cs"/>
              </a:rPr>
              <a:t> </a:t>
            </a:r>
            <a:r>
              <a:rPr kumimoji="0" lang="en-US" b="0" i="0" u="none" strike="noStrike" kern="1200" cap="none" spc="0" normalizeH="0" baseline="0" noProof="0" dirty="0">
                <a:ln>
                  <a:noFill/>
                </a:ln>
                <a:solidFill>
                  <a:prstClr val="black"/>
                </a:solidFill>
                <a:effectLst/>
                <a:uLnTx/>
                <a:uFillTx/>
                <a:ea typeface="+mn-ea"/>
                <a:cs typeface="+mn-cs"/>
              </a:rPr>
              <a:t>for questions</a:t>
            </a:r>
          </a:p>
          <a:p>
            <a:pPr>
              <a:spcBef>
                <a:spcPts val="1200"/>
              </a:spcBef>
              <a:buClr>
                <a:srgbClr val="D73F09"/>
              </a:buClr>
              <a:buSzPct val="100000"/>
              <a:defRPr/>
            </a:pPr>
            <a:endParaRPr lang="en-US" sz="1600" dirty="0"/>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endParaRPr lang="en-US" dirty="0"/>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endParaRPr lang="en-US" dirty="0"/>
          </a:p>
          <a:p>
            <a:pPr lvl="1">
              <a:spcBef>
                <a:spcPts val="1200"/>
              </a:spcBef>
              <a:buSzPct val="100000"/>
              <a:defRPr/>
            </a:pPr>
            <a:endParaRPr lang="en-US" dirty="0">
              <a:solidFill>
                <a:srgbClr val="000000"/>
              </a:solidFill>
            </a:endParaRPr>
          </a:p>
        </p:txBody>
      </p:sp>
    </p:spTree>
    <p:extLst>
      <p:ext uri="{BB962C8B-B14F-4D97-AF65-F5344CB8AC3E}">
        <p14:creationId xmlns:p14="http://schemas.microsoft.com/office/powerpoint/2010/main" val="156728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8A4C8-1DDB-C263-A575-8E1823B0E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ACCB9-8E51-55B4-3396-663B0752E8CC}"/>
              </a:ext>
            </a:extLst>
          </p:cNvPr>
          <p:cNvSpPr>
            <a:spLocks noGrp="1"/>
          </p:cNvSpPr>
          <p:nvPr>
            <p:ph type="title"/>
          </p:nvPr>
        </p:nvSpPr>
        <p:spPr/>
        <p:txBody>
          <a:bodyPr>
            <a:noAutofit/>
          </a:bodyPr>
          <a:lstStyle/>
          <a:p>
            <a:r>
              <a:rPr lang="en-US" sz="3000" dirty="0"/>
              <a:t>Even more announcements!</a:t>
            </a:r>
          </a:p>
        </p:txBody>
      </p:sp>
      <p:pic>
        <p:nvPicPr>
          <p:cNvPr id="6" name="Picture Placeholder 5" descr="&quot;&quot;">
            <a:extLst>
              <a:ext uri="{FF2B5EF4-FFF2-40B4-BE49-F238E27FC236}">
                <a16:creationId xmlns:a16="http://schemas.microsoft.com/office/drawing/2014/main" id="{1CC8C609-5555-6EB0-31CB-8CD137CA836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7" b="157"/>
          <a:stretch>
            <a:fillRect/>
          </a:stretch>
        </p:blipFill>
        <p:spPr>
          <a:xfrm>
            <a:off x="615950" y="615033"/>
            <a:ext cx="570848" cy="569052"/>
          </a:xfrm>
          <a:prstGeom prst="rect">
            <a:avLst/>
          </a:prstGeom>
        </p:spPr>
      </p:pic>
      <p:sp>
        <p:nvSpPr>
          <p:cNvPr id="3" name="TextBox 2">
            <a:extLst>
              <a:ext uri="{FF2B5EF4-FFF2-40B4-BE49-F238E27FC236}">
                <a16:creationId xmlns:a16="http://schemas.microsoft.com/office/drawing/2014/main" id="{408CB4CA-DA63-F9B7-B3CB-D83BE11290BE}"/>
              </a:ext>
            </a:extLst>
          </p:cNvPr>
          <p:cNvSpPr txBox="1"/>
          <p:nvPr/>
        </p:nvSpPr>
        <p:spPr>
          <a:xfrm>
            <a:off x="1347281" y="1559464"/>
            <a:ext cx="9753535"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1200"/>
              </a:spcBef>
              <a:spcAft>
                <a:spcPts val="0"/>
              </a:spcAft>
              <a:buClrTx/>
              <a:buSzPct val="100000"/>
              <a:tabLst/>
              <a:defRPr/>
            </a:pPr>
            <a:r>
              <a:rPr lang="en-US" dirty="0"/>
              <a:t>Reduced operations within University Human Resources</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lang="en-US" dirty="0"/>
              <a:t>UHR will participate in reduced operations effective Monday, December 22, 2025 – Wednesday December 31, 2025. UHR offices will remain open for operations in Kerr and University Plaza from 8:00 a.m. to 1:00 p.m. except on December 25, 2025 and January 1, 2026.</a:t>
            </a:r>
          </a:p>
          <a:p>
            <a:pPr marR="0" lvl="0" algn="l" defTabSz="914400" rtl="0" eaLnBrk="1" fontAlgn="auto" latinLnBrk="0" hangingPunct="1">
              <a:lnSpc>
                <a:spcPct val="100000"/>
              </a:lnSpc>
              <a:spcBef>
                <a:spcPts val="1200"/>
              </a:spcBef>
              <a:spcAft>
                <a:spcPts val="0"/>
              </a:spcAft>
              <a:buClrTx/>
              <a:buSzPct val="100000"/>
              <a:tabLst/>
              <a:defRPr/>
            </a:pPr>
            <a:endParaRPr lang="en-US" dirty="0"/>
          </a:p>
          <a:p>
            <a:pPr marL="285115" indent="-285115">
              <a:spcBef>
                <a:spcPts val="1200"/>
              </a:spcBef>
              <a:buSzPct val="100000"/>
              <a:buBlip>
                <a:blip r:embed="rId4"/>
              </a:buBlip>
              <a:defRPr/>
            </a:pPr>
            <a:r>
              <a:rPr lang="en-US" dirty="0"/>
              <a:t>Next week we will post our reduced operations schedule on our website along with a list of designated UHR leaders who can be reached until 5</a:t>
            </a:r>
            <a:r>
              <a:rPr lang="en-US" dirty="0">
                <a:sym typeface="Wingdings" panose="05000000000000000000" pitchFamily="2" charset="2"/>
              </a:rPr>
              <a:t>:00</a:t>
            </a:r>
            <a:r>
              <a:rPr lang="en-US" dirty="0"/>
              <a:t> </a:t>
            </a:r>
            <a:r>
              <a:rPr lang="en-US"/>
              <a:t>p.m. </a:t>
            </a:r>
            <a:r>
              <a:rPr lang="en-US" dirty="0"/>
              <a:t>via e-mail or teams to assist on those days with emergent matters. </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endParaRPr lang="en-US" dirty="0"/>
          </a:p>
          <a:p>
            <a:pPr lvl="1">
              <a:spcBef>
                <a:spcPts val="1200"/>
              </a:spcBef>
              <a:buSzPct val="100000"/>
              <a:defRPr/>
            </a:pPr>
            <a:endParaRPr lang="en-US" dirty="0">
              <a:solidFill>
                <a:srgbClr val="000000"/>
              </a:solidFill>
            </a:endParaRPr>
          </a:p>
        </p:txBody>
      </p:sp>
    </p:spTree>
    <p:extLst>
      <p:ext uri="{BB962C8B-B14F-4D97-AF65-F5344CB8AC3E}">
        <p14:creationId xmlns:p14="http://schemas.microsoft.com/office/powerpoint/2010/main" val="1495283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6AE25-D309-3184-F1CD-F12F6A70D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91558-5C7A-9A61-BAB5-4689871F8168}"/>
              </a:ext>
            </a:extLst>
          </p:cNvPr>
          <p:cNvSpPr>
            <a:spLocks noGrp="1"/>
          </p:cNvSpPr>
          <p:nvPr>
            <p:ph type="title"/>
          </p:nvPr>
        </p:nvSpPr>
        <p:spPr>
          <a:xfrm>
            <a:off x="1398037" y="658626"/>
            <a:ext cx="9879563" cy="494927"/>
          </a:xfrm>
        </p:spPr>
        <p:txBody>
          <a:bodyPr>
            <a:noAutofit/>
          </a:bodyPr>
          <a:lstStyle/>
          <a:p>
            <a:r>
              <a:rPr lang="en-US" sz="3000" dirty="0"/>
              <a:t>2026 payroll calendar</a:t>
            </a:r>
          </a:p>
        </p:txBody>
      </p:sp>
      <p:pic>
        <p:nvPicPr>
          <p:cNvPr id="4" name="Picture Placeholder 3" descr="Monthly calendar outline">
            <a:extLst>
              <a:ext uri="{FF2B5EF4-FFF2-40B4-BE49-F238E27FC236}">
                <a16:creationId xmlns:a16="http://schemas.microsoft.com/office/drawing/2014/main" id="{E2BC51F6-9EB7-30B5-897A-BF8234987AD0}"/>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t="157" b="157"/>
          <a:stretch>
            <a:fillRect/>
          </a:stretch>
        </p:blipFill>
        <p:spPr/>
      </p:pic>
      <p:graphicFrame>
        <p:nvGraphicFramePr>
          <p:cNvPr id="7" name="Table 6">
            <a:extLst>
              <a:ext uri="{FF2B5EF4-FFF2-40B4-BE49-F238E27FC236}">
                <a16:creationId xmlns:a16="http://schemas.microsoft.com/office/drawing/2014/main" id="{8F911ED8-D3CE-6356-A6B7-A75B2A6234AE}"/>
              </a:ext>
            </a:extLst>
          </p:cNvPr>
          <p:cNvGraphicFramePr>
            <a:graphicFrameLocks noGrp="1"/>
          </p:cNvGraphicFramePr>
          <p:nvPr>
            <p:extLst>
              <p:ext uri="{D42A27DB-BD31-4B8C-83A1-F6EECF244321}">
                <p14:modId xmlns:p14="http://schemas.microsoft.com/office/powerpoint/2010/main" val="1894423690"/>
              </p:ext>
            </p:extLst>
          </p:nvPr>
        </p:nvGraphicFramePr>
        <p:xfrm>
          <a:off x="616689" y="2095500"/>
          <a:ext cx="11250996" cy="4639922"/>
        </p:xfrm>
        <a:graphic>
          <a:graphicData uri="http://schemas.openxmlformats.org/drawingml/2006/table">
            <a:tbl>
              <a:tblPr firstRow="1" bandRow="1">
                <a:tableStyleId>{8A107856-5554-42FB-B03E-39F5DBC370BA}</a:tableStyleId>
              </a:tblPr>
              <a:tblGrid>
                <a:gridCol w="507078">
                  <a:extLst>
                    <a:ext uri="{9D8B030D-6E8A-4147-A177-3AD203B41FA5}">
                      <a16:colId xmlns:a16="http://schemas.microsoft.com/office/drawing/2014/main" val="351780972"/>
                    </a:ext>
                  </a:extLst>
                </a:gridCol>
                <a:gridCol w="772885">
                  <a:extLst>
                    <a:ext uri="{9D8B030D-6E8A-4147-A177-3AD203B41FA5}">
                      <a16:colId xmlns:a16="http://schemas.microsoft.com/office/drawing/2014/main" val="2673827507"/>
                    </a:ext>
                  </a:extLst>
                </a:gridCol>
                <a:gridCol w="687008">
                  <a:extLst>
                    <a:ext uri="{9D8B030D-6E8A-4147-A177-3AD203B41FA5}">
                      <a16:colId xmlns:a16="http://schemas.microsoft.com/office/drawing/2014/main" val="1561244355"/>
                    </a:ext>
                  </a:extLst>
                </a:gridCol>
                <a:gridCol w="772885">
                  <a:extLst>
                    <a:ext uri="{9D8B030D-6E8A-4147-A177-3AD203B41FA5}">
                      <a16:colId xmlns:a16="http://schemas.microsoft.com/office/drawing/2014/main" val="3686707051"/>
                    </a:ext>
                  </a:extLst>
                </a:gridCol>
                <a:gridCol w="858762">
                  <a:extLst>
                    <a:ext uri="{9D8B030D-6E8A-4147-A177-3AD203B41FA5}">
                      <a16:colId xmlns:a16="http://schemas.microsoft.com/office/drawing/2014/main" val="224502676"/>
                    </a:ext>
                  </a:extLst>
                </a:gridCol>
                <a:gridCol w="772885">
                  <a:extLst>
                    <a:ext uri="{9D8B030D-6E8A-4147-A177-3AD203B41FA5}">
                      <a16:colId xmlns:a16="http://schemas.microsoft.com/office/drawing/2014/main" val="3727914294"/>
                    </a:ext>
                  </a:extLst>
                </a:gridCol>
                <a:gridCol w="674742">
                  <a:extLst>
                    <a:ext uri="{9D8B030D-6E8A-4147-A177-3AD203B41FA5}">
                      <a16:colId xmlns:a16="http://schemas.microsoft.com/office/drawing/2014/main" val="3484918154"/>
                    </a:ext>
                  </a:extLst>
                </a:gridCol>
                <a:gridCol w="674742">
                  <a:extLst>
                    <a:ext uri="{9D8B030D-6E8A-4147-A177-3AD203B41FA5}">
                      <a16:colId xmlns:a16="http://schemas.microsoft.com/office/drawing/2014/main" val="3184900481"/>
                    </a:ext>
                  </a:extLst>
                </a:gridCol>
                <a:gridCol w="674742">
                  <a:extLst>
                    <a:ext uri="{9D8B030D-6E8A-4147-A177-3AD203B41FA5}">
                      <a16:colId xmlns:a16="http://schemas.microsoft.com/office/drawing/2014/main" val="786156748"/>
                    </a:ext>
                  </a:extLst>
                </a:gridCol>
                <a:gridCol w="588867">
                  <a:extLst>
                    <a:ext uri="{9D8B030D-6E8A-4147-A177-3AD203B41FA5}">
                      <a16:colId xmlns:a16="http://schemas.microsoft.com/office/drawing/2014/main" val="1399231893"/>
                    </a:ext>
                  </a:extLst>
                </a:gridCol>
                <a:gridCol w="588867">
                  <a:extLst>
                    <a:ext uri="{9D8B030D-6E8A-4147-A177-3AD203B41FA5}">
                      <a16:colId xmlns:a16="http://schemas.microsoft.com/office/drawing/2014/main" val="857900814"/>
                    </a:ext>
                  </a:extLst>
                </a:gridCol>
                <a:gridCol w="674742">
                  <a:extLst>
                    <a:ext uri="{9D8B030D-6E8A-4147-A177-3AD203B41FA5}">
                      <a16:colId xmlns:a16="http://schemas.microsoft.com/office/drawing/2014/main" val="1491555501"/>
                    </a:ext>
                  </a:extLst>
                </a:gridCol>
                <a:gridCol w="588867">
                  <a:extLst>
                    <a:ext uri="{9D8B030D-6E8A-4147-A177-3AD203B41FA5}">
                      <a16:colId xmlns:a16="http://schemas.microsoft.com/office/drawing/2014/main" val="412281764"/>
                    </a:ext>
                  </a:extLst>
                </a:gridCol>
                <a:gridCol w="647323">
                  <a:extLst>
                    <a:ext uri="{9D8B030D-6E8A-4147-A177-3AD203B41FA5}">
                      <a16:colId xmlns:a16="http://schemas.microsoft.com/office/drawing/2014/main" val="1976581263"/>
                    </a:ext>
                  </a:extLst>
                </a:gridCol>
                <a:gridCol w="588867">
                  <a:extLst>
                    <a:ext uri="{9D8B030D-6E8A-4147-A177-3AD203B41FA5}">
                      <a16:colId xmlns:a16="http://schemas.microsoft.com/office/drawing/2014/main" val="3438018690"/>
                    </a:ext>
                  </a:extLst>
                </a:gridCol>
                <a:gridCol w="588867">
                  <a:extLst>
                    <a:ext uri="{9D8B030D-6E8A-4147-A177-3AD203B41FA5}">
                      <a16:colId xmlns:a16="http://schemas.microsoft.com/office/drawing/2014/main" val="65939221"/>
                    </a:ext>
                  </a:extLst>
                </a:gridCol>
                <a:gridCol w="588867">
                  <a:extLst>
                    <a:ext uri="{9D8B030D-6E8A-4147-A177-3AD203B41FA5}">
                      <a16:colId xmlns:a16="http://schemas.microsoft.com/office/drawing/2014/main" val="1067293545"/>
                    </a:ext>
                  </a:extLst>
                </a:gridCol>
              </a:tblGrid>
              <a:tr h="269473">
                <a:tc gridSpan="17">
                  <a:txBody>
                    <a:bodyPr/>
                    <a:lstStyle/>
                    <a:p>
                      <a:pPr algn="ctr" fontAlgn="t">
                        <a:buNone/>
                      </a:pPr>
                      <a:r>
                        <a:rPr lang="en-US" sz="1200" u="none" strike="noStrike" dirty="0">
                          <a:effectLst/>
                        </a:rPr>
                        <a:t>2026 HR/PR Calendar</a:t>
                      </a:r>
                      <a:endParaRPr lang="en-US" sz="1200" b="1" i="0" u="none" strike="noStrike" dirty="0">
                        <a:solidFill>
                          <a:srgbClr val="000000"/>
                        </a:solidFill>
                        <a:effectLst/>
                        <a:latin typeface="+mn-lt"/>
                      </a:endParaRPr>
                    </a:p>
                  </a:txBody>
                  <a:tcPr marL="9525" marR="9525" marT="9525"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2541566"/>
                  </a:ext>
                </a:extLst>
              </a:tr>
              <a:tr h="1234836">
                <a:tc>
                  <a:txBody>
                    <a:bodyPr/>
                    <a:lstStyle/>
                    <a:p>
                      <a:pPr algn="ctr" fontAlgn="b">
                        <a:buNone/>
                      </a:pPr>
                      <a:r>
                        <a:rPr lang="en-US" sz="1050" b="1" u="none" strike="noStrike" dirty="0">
                          <a:effectLst/>
                        </a:rPr>
                        <a:t>Month</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Salaried</a:t>
                      </a:r>
                      <a:br>
                        <a:rPr lang="en-US" sz="1050" b="1" u="none" strike="noStrike" dirty="0">
                          <a:effectLst/>
                        </a:rPr>
                      </a:br>
                      <a:r>
                        <a:rPr lang="en-US" sz="1050" b="1" u="none" strike="noStrike" dirty="0">
                          <a:effectLst/>
                        </a:rPr>
                        <a:t>Employees Submit Timesheets to</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Supervisor Submits Salaried Timesheets to HR</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err="1">
                          <a:effectLst/>
                        </a:rPr>
                        <a:t>EmpCenter</a:t>
                      </a:r>
                      <a:r>
                        <a:rPr lang="en-US" sz="1050" b="1" u="none" strike="noStrike" dirty="0">
                          <a:effectLst/>
                        </a:rPr>
                        <a:t> Salaried Timesheets</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HR closeout NBAJOBS for current month payroll</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a:effectLst/>
                        </a:rPr>
                        <a:t>Payroll closeout NBAJOBS for current month payroll</a:t>
                      </a:r>
                      <a:endParaRPr lang="en-US" sz="1050" b="1" i="0" u="none" strike="noStrike">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Hourly Employees submit</a:t>
                      </a:r>
                      <a:br>
                        <a:rPr lang="en-US" sz="1050" b="1" u="none" strike="noStrike" dirty="0">
                          <a:effectLst/>
                        </a:rPr>
                      </a:br>
                      <a:r>
                        <a:rPr lang="en-US" sz="1050" b="1" u="none" strike="noStrike" dirty="0">
                          <a:effectLst/>
                        </a:rPr>
                        <a:t>Timesheets to</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Supervisor Submit Hourly Timesheets</a:t>
                      </a:r>
                      <a:br>
                        <a:rPr lang="en-US" sz="1050" b="1" u="none" strike="noStrike" dirty="0">
                          <a:effectLst/>
                        </a:rPr>
                      </a:br>
                      <a:r>
                        <a:rPr lang="en-US" sz="1050" b="1" u="none" strike="noStrike" dirty="0">
                          <a:effectLst/>
                        </a:rPr>
                        <a:t>to HR by noon</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err="1">
                          <a:effectLst/>
                        </a:rPr>
                        <a:t>EmpCenter</a:t>
                      </a:r>
                      <a:r>
                        <a:rPr lang="en-US" sz="1050" b="1" u="none" strike="noStrike" dirty="0">
                          <a:effectLst/>
                        </a:rPr>
                        <a:t> Hourly Timesheets</a:t>
                      </a:r>
                      <a:br>
                        <a:rPr lang="en-US" sz="1050" b="1" u="none" strike="noStrike" dirty="0">
                          <a:effectLst/>
                        </a:rPr>
                      </a:br>
                      <a:r>
                        <a:rPr lang="en-US" sz="1050" b="1" u="none" strike="noStrike" dirty="0">
                          <a:effectLst/>
                        </a:rPr>
                        <a:t>locked @ 8:00 PM</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Time Entry Opens</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Time entry closes 6:00pm</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a:effectLst/>
                        </a:rPr>
                        <a:t>Run the Day after Time Entry Audit</a:t>
                      </a:r>
                      <a:endParaRPr lang="en-US" sz="1050" b="1" i="0" u="none" strike="noStrike">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Last date Central</a:t>
                      </a:r>
                      <a:br>
                        <a:rPr lang="en-US" sz="1050" b="1" u="none" strike="noStrike" dirty="0">
                          <a:effectLst/>
                        </a:rPr>
                      </a:br>
                      <a:r>
                        <a:rPr lang="en-US" sz="1050" b="1" u="none" strike="noStrike" dirty="0">
                          <a:effectLst/>
                        </a:rPr>
                        <a:t>can edit PHAHOUR</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Benefit</a:t>
                      </a:r>
                      <a:br>
                        <a:rPr lang="en-US" sz="1050" b="1" u="none" strike="noStrike" dirty="0">
                          <a:effectLst/>
                        </a:rPr>
                      </a:br>
                      <a:r>
                        <a:rPr lang="en-US" sz="1050" b="1" u="none" strike="noStrike" dirty="0">
                          <a:effectLst/>
                        </a:rPr>
                        <a:t>Depart-</a:t>
                      </a:r>
                      <a:r>
                        <a:rPr lang="en-US" sz="1050" b="1" u="none" strike="noStrike" dirty="0" err="1">
                          <a:effectLst/>
                        </a:rPr>
                        <a:t>ment</a:t>
                      </a:r>
                      <a:r>
                        <a:rPr lang="en-US" sz="1050" b="1" u="none" strike="noStrike" dirty="0">
                          <a:effectLst/>
                        </a:rPr>
                        <a:t> Open Window</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HR/PR back into NBAJOBS</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Last Date to stop Direct Deposit by</a:t>
                      </a:r>
                      <a:br>
                        <a:rPr lang="en-US" sz="1050" b="1" u="none" strike="noStrike" dirty="0">
                          <a:effectLst/>
                        </a:rPr>
                      </a:br>
                      <a:r>
                        <a:rPr lang="en-US" sz="1050" b="1" u="none" strike="noStrike" dirty="0">
                          <a:effectLst/>
                        </a:rPr>
                        <a:t>4pm</a:t>
                      </a:r>
                      <a:endParaRPr lang="en-US" sz="1050" b="1" i="0" u="none" strike="noStrike" dirty="0">
                        <a:solidFill>
                          <a:srgbClr val="000000"/>
                        </a:solidFill>
                        <a:effectLst/>
                        <a:latin typeface="+mn-lt"/>
                      </a:endParaRPr>
                    </a:p>
                  </a:txBody>
                  <a:tcPr marL="9525" marR="9525" marT="9525" marB="0" anchor="ctr"/>
                </a:tc>
                <a:tc>
                  <a:txBody>
                    <a:bodyPr/>
                    <a:lstStyle/>
                    <a:p>
                      <a:pPr algn="ctr" fontAlgn="b">
                        <a:buNone/>
                      </a:pPr>
                      <a:r>
                        <a:rPr lang="en-US" sz="1050" b="1" u="none" strike="noStrike" dirty="0">
                          <a:effectLst/>
                        </a:rPr>
                        <a:t>Payday</a:t>
                      </a:r>
                      <a:endParaRPr lang="en-US" sz="105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406023791"/>
                  </a:ext>
                </a:extLst>
              </a:tr>
              <a:tr h="255999">
                <a:tc>
                  <a:txBody>
                    <a:bodyPr/>
                    <a:lstStyle/>
                    <a:p>
                      <a:pPr algn="ctr" fontAlgn="t">
                        <a:buNone/>
                      </a:pPr>
                      <a:r>
                        <a:rPr lang="en-US" sz="1100" b="1" u="none" strike="noStrike" dirty="0">
                          <a:effectLst/>
                        </a:rPr>
                        <a:t>Jan</a:t>
                      </a:r>
                      <a:endParaRPr lang="en-US" sz="1100" b="1"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dirty="0">
                          <a:effectLst/>
                        </a:rPr>
                        <a:t>4</a:t>
                      </a:r>
                      <a:endParaRPr lang="en-US" sz="1100" b="0"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a:effectLst/>
                        </a:rPr>
                        <a:t>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9</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14</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15</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19</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20</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21</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22</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23</a:t>
                      </a:r>
                      <a:endParaRPr lang="en-US" sz="1100" b="0" i="0" u="none" strike="noStrike">
                        <a:solidFill>
                          <a:srgbClr val="000000"/>
                        </a:solidFill>
                        <a:effectLst/>
                        <a:latin typeface="+mn-lt"/>
                      </a:endParaRPr>
                    </a:p>
                  </a:txBody>
                  <a:tcPr marL="9525" marR="85725" marT="9525" marB="0"/>
                </a:tc>
                <a:tc>
                  <a:txBody>
                    <a:bodyPr/>
                    <a:lstStyle/>
                    <a:p>
                      <a:pPr algn="ctr" fontAlgn="t">
                        <a:buNone/>
                      </a:pPr>
                      <a:r>
                        <a:rPr lang="en-US" sz="1100" u="none" strike="noStrike">
                          <a:effectLst/>
                        </a:rPr>
                        <a:t>26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dirty="0">
                          <a:effectLst/>
                        </a:rPr>
                        <a:t>30</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1155309263"/>
                  </a:ext>
                </a:extLst>
              </a:tr>
              <a:tr h="255999">
                <a:tc>
                  <a:txBody>
                    <a:bodyPr/>
                    <a:lstStyle/>
                    <a:p>
                      <a:pPr algn="ctr" fontAlgn="t">
                        <a:buNone/>
                      </a:pPr>
                      <a:r>
                        <a:rPr lang="en-US" sz="1100" b="1" u="none" strike="noStrike" dirty="0">
                          <a:effectLst/>
                        </a:rPr>
                        <a:t>Feb</a:t>
                      </a:r>
                      <a:endParaRPr lang="en-US" sz="1100" b="1"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a:effectLst/>
                        </a:rPr>
                        <a:t>4</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dirty="0">
                          <a:effectLst/>
                        </a:rPr>
                        <a:t>6</a:t>
                      </a:r>
                      <a:endParaRPr lang="en-US" sz="1100" b="0"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a:effectLst/>
                        </a:rPr>
                        <a:t>12</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12</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dirty="0">
                          <a:effectLst/>
                        </a:rPr>
                        <a:t>17</a:t>
                      </a:r>
                      <a:endParaRPr lang="en-US" sz="1100" b="0"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a:effectLst/>
                        </a:rPr>
                        <a:t>18</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19</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20</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23</a:t>
                      </a:r>
                      <a:endParaRPr lang="en-US" sz="1100" b="0" i="0" u="none" strike="noStrike">
                        <a:solidFill>
                          <a:srgbClr val="000000"/>
                        </a:solidFill>
                        <a:effectLst/>
                        <a:latin typeface="+mn-lt"/>
                      </a:endParaRPr>
                    </a:p>
                  </a:txBody>
                  <a:tcPr marL="9525" marR="85725" marT="9525" marB="0"/>
                </a:tc>
                <a:tc>
                  <a:txBody>
                    <a:bodyPr/>
                    <a:lstStyle/>
                    <a:p>
                      <a:pPr algn="ctr" fontAlgn="t">
                        <a:buNone/>
                      </a:pPr>
                      <a:r>
                        <a:rPr lang="en-US" sz="1100" u="none" strike="noStrike">
                          <a:effectLst/>
                        </a:rPr>
                        <a:t>24</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24</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27</a:t>
                      </a:r>
                      <a:endParaRPr lang="en-US" sz="11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126069054"/>
                  </a:ext>
                </a:extLst>
              </a:tr>
              <a:tr h="255999">
                <a:tc>
                  <a:txBody>
                    <a:bodyPr/>
                    <a:lstStyle/>
                    <a:p>
                      <a:pPr algn="ctr" fontAlgn="t">
                        <a:buNone/>
                      </a:pPr>
                      <a:r>
                        <a:rPr lang="en-US" sz="1100" b="1" u="none" strike="noStrike" dirty="0">
                          <a:effectLst/>
                        </a:rPr>
                        <a:t>Mar</a:t>
                      </a:r>
                      <a:endParaRPr lang="en-US" sz="1100" b="1"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a:effectLst/>
                        </a:rPr>
                        <a:t>4</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12</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12</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dirty="0">
                          <a:effectLst/>
                        </a:rPr>
                        <a:t>16</a:t>
                      </a:r>
                      <a:endParaRPr lang="en-US" sz="1100" b="0"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a:effectLst/>
                        </a:rPr>
                        <a:t>16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18</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dirty="0">
                          <a:effectLst/>
                        </a:rPr>
                        <a:t>19</a:t>
                      </a:r>
                      <a:endParaRPr lang="en-US" sz="1100" b="0"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dirty="0">
                          <a:effectLst/>
                        </a:rPr>
                        <a:t>23</a:t>
                      </a:r>
                      <a:endParaRPr lang="en-US" sz="1100" b="0"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a:effectLst/>
                        </a:rPr>
                        <a:t>24</a:t>
                      </a:r>
                      <a:endParaRPr lang="en-US" sz="1100" b="0" i="0" u="none" strike="noStrike">
                        <a:solidFill>
                          <a:srgbClr val="000000"/>
                        </a:solidFill>
                        <a:effectLst/>
                        <a:latin typeface="+mn-lt"/>
                      </a:endParaRPr>
                    </a:p>
                  </a:txBody>
                  <a:tcPr marL="9525" marR="85725" marT="9525" marB="0"/>
                </a:tc>
                <a:tc>
                  <a:txBody>
                    <a:bodyPr/>
                    <a:lstStyle/>
                    <a:p>
                      <a:pPr algn="ctr" fontAlgn="t">
                        <a:buNone/>
                      </a:pPr>
                      <a:r>
                        <a:rPr lang="en-US" sz="1100" u="none" strike="noStrike">
                          <a:effectLst/>
                        </a:rPr>
                        <a:t>25</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31</a:t>
                      </a:r>
                      <a:endParaRPr lang="en-US" sz="11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68849535"/>
                  </a:ext>
                </a:extLst>
              </a:tr>
              <a:tr h="255999">
                <a:tc>
                  <a:txBody>
                    <a:bodyPr/>
                    <a:lstStyle/>
                    <a:p>
                      <a:pPr algn="ctr" fontAlgn="t">
                        <a:buNone/>
                      </a:pPr>
                      <a:r>
                        <a:rPr lang="en-US" sz="1100" b="1" u="none" strike="noStrike">
                          <a:effectLst/>
                        </a:rPr>
                        <a:t>Apr</a:t>
                      </a:r>
                      <a:endParaRPr lang="en-US" sz="1100" b="1"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4</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10</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14</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20</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21</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dirty="0">
                          <a:effectLst/>
                        </a:rPr>
                        <a:t>22</a:t>
                      </a:r>
                      <a:endParaRPr lang="en-US" sz="1100" b="0"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dirty="0">
                          <a:effectLst/>
                        </a:rPr>
                        <a:t>23</a:t>
                      </a:r>
                      <a:endParaRPr lang="en-US" sz="1100" b="0" i="0" u="none" strike="noStrike" dirty="0">
                        <a:solidFill>
                          <a:srgbClr val="000000"/>
                        </a:solidFill>
                        <a:effectLst/>
                        <a:latin typeface="+mn-lt"/>
                      </a:endParaRPr>
                    </a:p>
                  </a:txBody>
                  <a:tcPr marL="9525" marR="85725" marT="9525" marB="0"/>
                </a:tc>
                <a:tc>
                  <a:txBody>
                    <a:bodyPr/>
                    <a:lstStyle/>
                    <a:p>
                      <a:pPr algn="ctr" fontAlgn="t">
                        <a:buNone/>
                      </a:pPr>
                      <a:r>
                        <a:rPr lang="en-US" sz="1100" u="none" strike="noStrike">
                          <a:effectLst/>
                        </a:rPr>
                        <a:t>24</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30</a:t>
                      </a:r>
                      <a:endParaRPr lang="en-US" sz="11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157811594"/>
                  </a:ext>
                </a:extLst>
              </a:tr>
              <a:tr h="255999">
                <a:tc>
                  <a:txBody>
                    <a:bodyPr/>
                    <a:lstStyle/>
                    <a:p>
                      <a:pPr algn="ctr" fontAlgn="t">
                        <a:buNone/>
                      </a:pPr>
                      <a:r>
                        <a:rPr lang="en-US" sz="1100" b="1" u="none" strike="noStrike" dirty="0">
                          <a:effectLst/>
                        </a:rPr>
                        <a:t>May</a:t>
                      </a:r>
                      <a:endParaRPr lang="en-US" sz="1100" b="1"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a:effectLst/>
                        </a:rPr>
                        <a:t>4</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12</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13</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15</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18</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18</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19</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20</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21</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22</a:t>
                      </a:r>
                      <a:endParaRPr lang="en-US" sz="1100" b="0" i="0" u="none" strike="noStrike">
                        <a:solidFill>
                          <a:srgbClr val="000000"/>
                        </a:solidFill>
                        <a:effectLst/>
                        <a:latin typeface="+mn-lt"/>
                      </a:endParaRPr>
                    </a:p>
                  </a:txBody>
                  <a:tcPr marL="9525" marR="85725" marT="9525" marB="0"/>
                </a:tc>
                <a:tc>
                  <a:txBody>
                    <a:bodyPr/>
                    <a:lstStyle/>
                    <a:p>
                      <a:pPr algn="ctr" fontAlgn="t">
                        <a:buNone/>
                      </a:pPr>
                      <a:r>
                        <a:rPr lang="en-US" sz="1100" u="none" strike="noStrike">
                          <a:effectLst/>
                        </a:rPr>
                        <a:t>26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dirty="0">
                          <a:effectLst/>
                        </a:rPr>
                        <a:t>26</a:t>
                      </a:r>
                      <a:endParaRPr lang="en-US" sz="1100" b="0" i="0" u="none" strike="noStrike" dirty="0">
                        <a:solidFill>
                          <a:srgbClr val="000000"/>
                        </a:solidFill>
                        <a:effectLst/>
                        <a:latin typeface="+mn-lt"/>
                      </a:endParaRPr>
                    </a:p>
                  </a:txBody>
                  <a:tcPr marL="9525" marR="9525" marT="9525" marB="0"/>
                </a:tc>
                <a:tc>
                  <a:txBody>
                    <a:bodyPr/>
                    <a:lstStyle/>
                    <a:p>
                      <a:pPr algn="ctr" fontAlgn="t">
                        <a:buNone/>
                      </a:pPr>
                      <a:r>
                        <a:rPr lang="en-US" sz="1100" u="none" strike="noStrike" dirty="0">
                          <a:effectLst/>
                        </a:rPr>
                        <a:t>29</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005683514"/>
                  </a:ext>
                </a:extLst>
              </a:tr>
              <a:tr h="255999">
                <a:tc>
                  <a:txBody>
                    <a:bodyPr/>
                    <a:lstStyle/>
                    <a:p>
                      <a:pPr algn="ctr" fontAlgn="t">
                        <a:buNone/>
                      </a:pPr>
                      <a:r>
                        <a:rPr lang="en-US" sz="1100" b="1" u="none" strike="noStrike">
                          <a:effectLst/>
                        </a:rPr>
                        <a:t>Jun</a:t>
                      </a:r>
                      <a:endParaRPr lang="en-US" sz="1100" b="1"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4</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11</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12</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16</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17</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18</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22</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23</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24</a:t>
                      </a:r>
                      <a:endParaRPr lang="en-US" sz="1100" b="0" i="0" u="none" strike="noStrike">
                        <a:solidFill>
                          <a:srgbClr val="000000"/>
                        </a:solidFill>
                        <a:effectLst/>
                        <a:latin typeface="+mn-lt"/>
                      </a:endParaRPr>
                    </a:p>
                  </a:txBody>
                  <a:tcPr marL="9525" marR="85725" marT="9525" marB="0"/>
                </a:tc>
                <a:tc>
                  <a:txBody>
                    <a:bodyPr/>
                    <a:lstStyle/>
                    <a:p>
                      <a:pPr algn="ctr" fontAlgn="t">
                        <a:buNone/>
                      </a:pPr>
                      <a:r>
                        <a:rPr lang="en-US" sz="1100" u="none" strike="noStrike">
                          <a:effectLst/>
                        </a:rPr>
                        <a:t>25</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a:effectLst/>
                        </a:rPr>
                        <a:t>25</a:t>
                      </a:r>
                      <a:endParaRPr lang="en-US" sz="1100" b="0" i="0" u="none" strike="noStrike">
                        <a:solidFill>
                          <a:srgbClr val="000000"/>
                        </a:solidFill>
                        <a:effectLst/>
                        <a:latin typeface="+mn-lt"/>
                      </a:endParaRPr>
                    </a:p>
                  </a:txBody>
                  <a:tcPr marL="9525" marR="9525" marT="9525" marB="0"/>
                </a:tc>
                <a:tc>
                  <a:txBody>
                    <a:bodyPr/>
                    <a:lstStyle/>
                    <a:p>
                      <a:pPr algn="ctr" fontAlgn="t">
                        <a:buNone/>
                      </a:pPr>
                      <a:r>
                        <a:rPr lang="en-US" sz="1100" u="none" strike="noStrike" dirty="0">
                          <a:effectLst/>
                        </a:rPr>
                        <a:t>30</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1746786211"/>
                  </a:ext>
                </a:extLst>
              </a:tr>
              <a:tr h="255999">
                <a:tc>
                  <a:txBody>
                    <a:bodyPr/>
                    <a:lstStyle/>
                    <a:p>
                      <a:pPr algn="ctr" fontAlgn="t">
                        <a:buNone/>
                      </a:pPr>
                      <a:r>
                        <a:rPr lang="en-US" sz="1100" b="1" u="none" strike="noStrike" dirty="0">
                          <a:effectLst/>
                        </a:rPr>
                        <a:t>Jul</a:t>
                      </a:r>
                      <a:endParaRPr lang="en-US" sz="1100" b="1" i="0" u="none" strike="noStrike" dirty="0">
                        <a:solidFill>
                          <a:srgbClr val="000000"/>
                        </a:solidFill>
                        <a:effectLst/>
                        <a:latin typeface="+mn-lt"/>
                      </a:endParaRPr>
                    </a:p>
                  </a:txBody>
                  <a:tcPr marL="9525" marR="9525" marT="9525" marB="0"/>
                </a:tc>
                <a:tc rowSpan="6" gridSpan="15">
                  <a:txBody>
                    <a:bodyPr/>
                    <a:lstStyle/>
                    <a:p>
                      <a:pPr algn="ctr" fontAlgn="t">
                        <a:buNone/>
                      </a:pPr>
                      <a:r>
                        <a:rPr lang="en-US" sz="1100" b="1" u="none" strike="noStrike" dirty="0">
                          <a:effectLst/>
                        </a:rPr>
                        <a:t>Workday</a:t>
                      </a:r>
                      <a:endParaRPr lang="en-US" sz="1100" b="1" i="0" u="none" strike="noStrike" dirty="0">
                        <a:solidFill>
                          <a:srgbClr val="000000"/>
                        </a:solidFill>
                        <a:effectLst/>
                        <a:latin typeface="+mn-lt"/>
                      </a:endParaRPr>
                    </a:p>
                  </a:txBody>
                  <a:tcPr marL="9525" marR="9525" marT="9525" marB="0" anchor="ct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rowSpan="6" hMerge="1">
                  <a:txBody>
                    <a:bodyPr/>
                    <a:lstStyle/>
                    <a:p>
                      <a:endParaRPr lang="en-US"/>
                    </a:p>
                  </a:txBody>
                  <a:tcPr/>
                </a:tc>
                <a:tc>
                  <a:txBody>
                    <a:bodyPr/>
                    <a:lstStyle/>
                    <a:p>
                      <a:pPr algn="ctr" fontAlgn="t">
                        <a:buNone/>
                      </a:pPr>
                      <a:r>
                        <a:rPr lang="en-US" sz="1100" u="none" strike="noStrike">
                          <a:effectLst/>
                        </a:rPr>
                        <a:t>31</a:t>
                      </a:r>
                      <a:endParaRPr lang="en-US" sz="11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3101437058"/>
                  </a:ext>
                </a:extLst>
              </a:tr>
              <a:tr h="255999">
                <a:tc>
                  <a:txBody>
                    <a:bodyPr/>
                    <a:lstStyle/>
                    <a:p>
                      <a:pPr algn="ctr" fontAlgn="t">
                        <a:buNone/>
                      </a:pPr>
                      <a:r>
                        <a:rPr lang="en-US" sz="1100" b="1" u="none" strike="noStrike">
                          <a:effectLst/>
                        </a:rPr>
                        <a:t>Aug</a:t>
                      </a:r>
                      <a:endParaRPr lang="en-US" sz="1100" b="1" i="0" u="none" strike="noStrike">
                        <a:solidFill>
                          <a:srgbClr val="000000"/>
                        </a:solidFill>
                        <a:effectLst/>
                        <a:latin typeface="+mn-lt"/>
                      </a:endParaRPr>
                    </a:p>
                  </a:txBody>
                  <a:tcPr marL="9525" marR="9525" marT="9525" marB="0"/>
                </a:tc>
                <a:tc gridSpan="1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t">
                        <a:buNone/>
                      </a:pPr>
                      <a:r>
                        <a:rPr lang="en-US" sz="1100" u="none" strike="noStrike">
                          <a:effectLst/>
                        </a:rPr>
                        <a:t>31</a:t>
                      </a:r>
                      <a:endParaRPr lang="en-US" sz="11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91875189"/>
                  </a:ext>
                </a:extLst>
              </a:tr>
              <a:tr h="255999">
                <a:tc>
                  <a:txBody>
                    <a:bodyPr/>
                    <a:lstStyle/>
                    <a:p>
                      <a:pPr algn="ctr" fontAlgn="t">
                        <a:buNone/>
                      </a:pPr>
                      <a:r>
                        <a:rPr lang="en-US" sz="1100" b="1" u="none" strike="noStrike" dirty="0">
                          <a:effectLst/>
                        </a:rPr>
                        <a:t>Sep</a:t>
                      </a:r>
                      <a:endParaRPr lang="en-US" sz="1100" b="1" i="0" u="none" strike="noStrike" dirty="0">
                        <a:solidFill>
                          <a:srgbClr val="000000"/>
                        </a:solidFill>
                        <a:effectLst/>
                        <a:latin typeface="+mn-lt"/>
                      </a:endParaRPr>
                    </a:p>
                  </a:txBody>
                  <a:tcPr marL="9525" marR="9525" marT="9525" marB="0"/>
                </a:tc>
                <a:tc gridSpan="1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t">
                        <a:buNone/>
                      </a:pPr>
                      <a:r>
                        <a:rPr lang="en-US" sz="1100" u="none" strike="noStrike">
                          <a:effectLst/>
                        </a:rPr>
                        <a:t>30</a:t>
                      </a:r>
                      <a:endParaRPr lang="en-US" sz="11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1460183767"/>
                  </a:ext>
                </a:extLst>
              </a:tr>
              <a:tr h="255999">
                <a:tc>
                  <a:txBody>
                    <a:bodyPr/>
                    <a:lstStyle/>
                    <a:p>
                      <a:pPr algn="ctr" fontAlgn="t">
                        <a:buNone/>
                      </a:pPr>
                      <a:r>
                        <a:rPr lang="en-US" sz="1100" b="1" u="none" strike="noStrike" dirty="0">
                          <a:effectLst/>
                        </a:rPr>
                        <a:t>Oct</a:t>
                      </a:r>
                      <a:endParaRPr lang="en-US" sz="1100" b="1" i="0" u="none" strike="noStrike" dirty="0">
                        <a:solidFill>
                          <a:srgbClr val="000000"/>
                        </a:solidFill>
                        <a:effectLst/>
                        <a:latin typeface="+mn-lt"/>
                      </a:endParaRPr>
                    </a:p>
                  </a:txBody>
                  <a:tcPr marL="9525" marR="9525" marT="9525" marB="0"/>
                </a:tc>
                <a:tc gridSpan="1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t">
                        <a:buNone/>
                      </a:pPr>
                      <a:r>
                        <a:rPr lang="en-US" sz="1100" u="none" strike="noStrike">
                          <a:effectLst/>
                        </a:rPr>
                        <a:t>30</a:t>
                      </a:r>
                      <a:endParaRPr lang="en-US" sz="11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1933461202"/>
                  </a:ext>
                </a:extLst>
              </a:tr>
              <a:tr h="314384">
                <a:tc>
                  <a:txBody>
                    <a:bodyPr/>
                    <a:lstStyle/>
                    <a:p>
                      <a:pPr algn="ctr" fontAlgn="t">
                        <a:buNone/>
                      </a:pPr>
                      <a:r>
                        <a:rPr lang="en-US" sz="1100" b="1" u="none" strike="noStrike" dirty="0">
                          <a:effectLst/>
                        </a:rPr>
                        <a:t>Nov</a:t>
                      </a:r>
                      <a:endParaRPr lang="en-US" sz="1100" b="1" i="0" u="none" strike="noStrike" dirty="0">
                        <a:solidFill>
                          <a:srgbClr val="000000"/>
                        </a:solidFill>
                        <a:effectLst/>
                        <a:latin typeface="+mn-lt"/>
                      </a:endParaRPr>
                    </a:p>
                  </a:txBody>
                  <a:tcPr marL="9525" marR="9525" marT="9525" marB="0"/>
                </a:tc>
                <a:tc gridSpan="1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t">
                        <a:buNone/>
                      </a:pPr>
                      <a:r>
                        <a:rPr lang="en-US" sz="1100" u="none" strike="noStrike">
                          <a:effectLst/>
                        </a:rPr>
                        <a:t>30</a:t>
                      </a:r>
                      <a:endParaRPr lang="en-US" sz="11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4127032313"/>
                  </a:ext>
                </a:extLst>
              </a:tr>
              <a:tr h="261239">
                <a:tc>
                  <a:txBody>
                    <a:bodyPr/>
                    <a:lstStyle/>
                    <a:p>
                      <a:pPr algn="ctr" fontAlgn="t">
                        <a:buNone/>
                      </a:pPr>
                      <a:r>
                        <a:rPr lang="en-US" sz="1100" b="1" u="none" strike="noStrike" dirty="0">
                          <a:effectLst/>
                        </a:rPr>
                        <a:t>Dec</a:t>
                      </a:r>
                      <a:endParaRPr lang="en-US" sz="1100" b="1" i="0" u="none" strike="noStrike" dirty="0">
                        <a:solidFill>
                          <a:srgbClr val="000000"/>
                        </a:solidFill>
                        <a:effectLst/>
                        <a:latin typeface="+mn-lt"/>
                      </a:endParaRPr>
                    </a:p>
                  </a:txBody>
                  <a:tcPr marL="9525" marR="9525" marT="9525" marB="0"/>
                </a:tc>
                <a:tc gridSpan="1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t">
                        <a:buNone/>
                      </a:pPr>
                      <a:r>
                        <a:rPr lang="en-US" sz="1100" u="none" strike="noStrike" dirty="0">
                          <a:effectLst/>
                        </a:rPr>
                        <a:t>31</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2144557843"/>
                  </a:ext>
                </a:extLst>
              </a:tr>
            </a:tbl>
          </a:graphicData>
        </a:graphic>
      </p:graphicFrame>
      <p:sp>
        <p:nvSpPr>
          <p:cNvPr id="8" name="Content Placeholder 2">
            <a:extLst>
              <a:ext uri="{FF2B5EF4-FFF2-40B4-BE49-F238E27FC236}">
                <a16:creationId xmlns:a16="http://schemas.microsoft.com/office/drawing/2014/main" id="{8E170E17-58FF-6628-A161-A77E0CB1ABD1}"/>
              </a:ext>
            </a:extLst>
          </p:cNvPr>
          <p:cNvSpPr txBox="1">
            <a:spLocks/>
          </p:cNvSpPr>
          <p:nvPr/>
        </p:nvSpPr>
        <p:spPr>
          <a:xfrm>
            <a:off x="475278" y="1343355"/>
            <a:ext cx="11533817" cy="75214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Pct val="100000"/>
              <a:buNone/>
              <a:tabLst/>
              <a:defRPr/>
            </a:pPr>
            <a:r>
              <a:rPr kumimoji="0" lang="en-US" sz="1150" b="0" i="1" u="none" strike="noStrike" kern="1200" cap="none" spc="0" normalizeH="0" baseline="0" noProof="0" dirty="0">
                <a:ln>
                  <a:noFill/>
                </a:ln>
                <a:solidFill>
                  <a:prstClr val="black"/>
                </a:solidFill>
                <a:effectLst/>
                <a:uLnTx/>
                <a:uFillTx/>
                <a:ea typeface="Gill Sans" charset="0"/>
                <a:cs typeface="Gill Sans" charset="0"/>
              </a:rPr>
              <a:t>The below closeout period applies only to the Banner form NBAJOBS for the </a:t>
            </a:r>
            <a:r>
              <a:rPr kumimoji="0" lang="en-US" sz="1150" b="1" i="1" u="none" strike="noStrike" kern="1200" cap="none" spc="0" normalizeH="0" baseline="0" noProof="0" dirty="0">
                <a:ln>
                  <a:noFill/>
                </a:ln>
                <a:solidFill>
                  <a:prstClr val="black"/>
                </a:solidFill>
                <a:effectLst/>
                <a:uLnTx/>
                <a:uFillTx/>
                <a:ea typeface="Gill Sans" charset="0"/>
                <a:cs typeface="Gill Sans" charset="0"/>
              </a:rPr>
              <a:t>current</a:t>
            </a:r>
            <a:r>
              <a:rPr kumimoji="0" lang="en-US" sz="1150" b="0" i="1" u="none" strike="noStrike" kern="1200" cap="none" spc="0" normalizeH="0" baseline="0" noProof="0" dirty="0">
                <a:ln>
                  <a:noFill/>
                </a:ln>
                <a:solidFill>
                  <a:prstClr val="black"/>
                </a:solidFill>
                <a:effectLst/>
                <a:uLnTx/>
                <a:uFillTx/>
                <a:ea typeface="Gill Sans" charset="0"/>
                <a:cs typeface="Gill Sans" charset="0"/>
              </a:rPr>
              <a:t> payroll. Continue to originate all actions and input into all Banner forms except NBAJOBS. It is very important that the HR staff stop inputting into NBAJOBS by the deadline; this gives payroll and benefits time to complete their work before time entry opens.</a:t>
            </a:r>
          </a:p>
          <a:p>
            <a:pPr marL="0" marR="0" lvl="0" indent="0" algn="ctr" defTabSz="914400" rtl="0" eaLnBrk="1" fontAlgn="auto" latinLnBrk="0" hangingPunct="1">
              <a:lnSpc>
                <a:spcPct val="100000"/>
              </a:lnSpc>
              <a:spcBef>
                <a:spcPts val="1200"/>
              </a:spcBef>
              <a:spcAft>
                <a:spcPts val="0"/>
              </a:spcAft>
              <a:buClrTx/>
              <a:buSzPct val="100000"/>
              <a:buNone/>
              <a:tabLst/>
              <a:defRPr/>
            </a:pPr>
            <a:r>
              <a:rPr lang="en-US" sz="1150" i="1" dirty="0">
                <a:solidFill>
                  <a:prstClr val="black"/>
                </a:solidFill>
                <a:ea typeface="Gill Sans" charset="0"/>
                <a:cs typeface="Gill Sans" charset="0"/>
              </a:rPr>
              <a:t>Note: Once timesheets are locked in </a:t>
            </a:r>
            <a:r>
              <a:rPr lang="en-US" sz="1150" i="1" dirty="0" err="1">
                <a:solidFill>
                  <a:prstClr val="black"/>
                </a:solidFill>
                <a:ea typeface="Gill Sans" charset="0"/>
                <a:cs typeface="Gill Sans" charset="0"/>
              </a:rPr>
              <a:t>EmpCenter</a:t>
            </a:r>
            <a:r>
              <a:rPr lang="en-US" sz="1150" i="1" dirty="0">
                <a:solidFill>
                  <a:prstClr val="black"/>
                </a:solidFill>
                <a:ea typeface="Gill Sans" charset="0"/>
                <a:cs typeface="Gill Sans" charset="0"/>
              </a:rPr>
              <a:t>, they typically become available o be amended by the end of that business day for salaried or the next business day for hourly. </a:t>
            </a:r>
            <a:endParaRPr kumimoji="0" lang="en-US" sz="1150" b="0" i="1" u="none" strike="noStrike" kern="1200" cap="none" spc="0" normalizeH="0" baseline="0" noProof="0" dirty="0">
              <a:ln>
                <a:noFill/>
              </a:ln>
              <a:solidFill>
                <a:prstClr val="black"/>
              </a:solidFill>
              <a:effectLst/>
              <a:uLnTx/>
              <a:uFillTx/>
              <a:ea typeface="Gill Sans" charset="0"/>
              <a:cs typeface="Gill Sans" charset="0"/>
            </a:endParaRPr>
          </a:p>
        </p:txBody>
      </p:sp>
    </p:spTree>
    <p:extLst>
      <p:ext uri="{BB962C8B-B14F-4D97-AF65-F5344CB8AC3E}">
        <p14:creationId xmlns:p14="http://schemas.microsoft.com/office/powerpoint/2010/main" val="2437456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C5E36-282B-E8BB-64B6-87CD5E03D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19DA4-1775-B8B8-E5FC-FCA6406C418B}"/>
              </a:ext>
            </a:extLst>
          </p:cNvPr>
          <p:cNvSpPr>
            <a:spLocks noGrp="1"/>
          </p:cNvSpPr>
          <p:nvPr>
            <p:ph type="title"/>
          </p:nvPr>
        </p:nvSpPr>
        <p:spPr>
          <a:xfrm>
            <a:off x="1474236" y="910687"/>
            <a:ext cx="9879563" cy="494927"/>
          </a:xfrm>
        </p:spPr>
        <p:txBody>
          <a:bodyPr>
            <a:noAutofit/>
          </a:bodyPr>
          <a:lstStyle/>
          <a:p>
            <a:r>
              <a:rPr lang="en-US" sz="2400" dirty="0">
                <a:latin typeface="Verdana"/>
                <a:ea typeface="Verdana"/>
              </a:rPr>
              <a:t>December Payroll reminders including W-2 documents, overpayments, tax status renewal </a:t>
            </a:r>
            <a:br>
              <a:rPr lang="en-US" sz="3000" dirty="0"/>
            </a:br>
            <a:endParaRPr lang="en-US" sz="3000" dirty="0"/>
          </a:p>
        </p:txBody>
      </p:sp>
      <p:sp>
        <p:nvSpPr>
          <p:cNvPr id="4" name="Content Placeholder 2">
            <a:extLst>
              <a:ext uri="{FF2B5EF4-FFF2-40B4-BE49-F238E27FC236}">
                <a16:creationId xmlns:a16="http://schemas.microsoft.com/office/drawing/2014/main" id="{53E92239-ACEA-5557-C1D2-0518333218AC}"/>
              </a:ext>
            </a:extLst>
          </p:cNvPr>
          <p:cNvSpPr txBox="1">
            <a:spLocks/>
          </p:cNvSpPr>
          <p:nvPr/>
        </p:nvSpPr>
        <p:spPr>
          <a:xfrm>
            <a:off x="1224255" y="1572495"/>
            <a:ext cx="10214932" cy="426509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Verdana"/>
                <a:cs typeface="Gill Sans" charset="0"/>
              </a:rPr>
              <a:t>Review/update current mailing (CM) address for W-2’s</a:t>
            </a:r>
          </a:p>
          <a:p>
            <a:pPr lvl="1">
              <a:lnSpc>
                <a:spcPct val="100000"/>
              </a:lnSpc>
              <a:spcBef>
                <a:spcPts val="1200"/>
              </a:spcBef>
              <a:buClr>
                <a:srgbClr val="D73F09"/>
              </a:buClr>
              <a:buSzPct val="100000"/>
              <a:buFont typeface="Arial" panose="020B0604020202020204" pitchFamily="34" charset="0"/>
              <a:buChar char="•"/>
              <a:defRPr/>
            </a:pPr>
            <a:r>
              <a:rPr lang="en-US" dirty="0">
                <a:solidFill>
                  <a:prstClr val="black"/>
                </a:solidFill>
                <a:ea typeface="Verdana"/>
                <a:cs typeface="Gill Sans" charset="0"/>
              </a:rPr>
              <a:t>W-2's mailed to CM by January 31, 2026</a:t>
            </a:r>
          </a:p>
          <a:p>
            <a:pPr lvl="1">
              <a:lnSpc>
                <a:spcPct val="100000"/>
              </a:lnSpc>
              <a:spcBef>
                <a:spcPts val="1200"/>
              </a:spcBef>
              <a:buClr>
                <a:srgbClr val="D73F09"/>
              </a:buClr>
              <a:buSzPct val="100000"/>
              <a:buFont typeface="Arial" panose="020B0604020202020204" pitchFamily="34" charset="0"/>
              <a:buChar char="•"/>
              <a:defRPr/>
            </a:pPr>
            <a:r>
              <a:rPr lang="en-US" dirty="0">
                <a:solidFill>
                  <a:prstClr val="black"/>
                </a:solidFill>
                <a:ea typeface="Verdana"/>
                <a:cs typeface="Gill Sans" charset="0"/>
              </a:rPr>
              <a:t>Available via myoregonstate.edu (for active employees) starting February 1, 2026</a:t>
            </a:r>
          </a:p>
          <a:p>
            <a:pPr lvl="1">
              <a:lnSpc>
                <a:spcPct val="100000"/>
              </a:lnSpc>
              <a:spcBef>
                <a:spcPts val="1200"/>
              </a:spcBef>
              <a:buClr>
                <a:srgbClr val="D73F09"/>
              </a:buClr>
              <a:buSzPct val="100000"/>
              <a:buFont typeface="Arial" panose="020B0604020202020204" pitchFamily="34" charset="0"/>
              <a:buChar char="•"/>
              <a:defRPr/>
            </a:pPr>
            <a:r>
              <a:rPr lang="en-US" dirty="0">
                <a:solidFill>
                  <a:prstClr val="black"/>
                </a:solidFill>
                <a:ea typeface="Verdana"/>
                <a:cs typeface="Gill Sans" charset="0"/>
              </a:rPr>
              <a:t>Earned Income Credit (EIC) notices will be sent with W-2 form for those who may be eligible.</a:t>
            </a:r>
          </a:p>
          <a:p>
            <a:pPr marL="742315" lvl="1" indent="-285115">
              <a:lnSpc>
                <a:spcPct val="100000"/>
              </a:lnSpc>
              <a:spcBef>
                <a:spcPts val="1200"/>
              </a:spcBef>
              <a:buClrTx/>
              <a:buSzPct val="100000"/>
              <a:buBlip>
                <a:blip r:embed="rId3"/>
              </a:buBlip>
              <a:defRPr/>
            </a:pPr>
            <a:endParaRPr lang="en-US" dirty="0">
              <a:solidFill>
                <a:prstClr val="black"/>
              </a:solidFill>
              <a:ea typeface="Verdana"/>
              <a:cs typeface="Gill Sans" charset="0"/>
            </a:endParaRPr>
          </a:p>
          <a:p>
            <a:pPr marL="285115" indent="-285115">
              <a:lnSpc>
                <a:spcPct val="100000"/>
              </a:lnSpc>
              <a:spcBef>
                <a:spcPts val="1200"/>
              </a:spcBef>
              <a:buClrTx/>
              <a:buSzPct val="100000"/>
              <a:buBlip>
                <a:blip r:embed="rId3"/>
              </a:buBlip>
              <a:defRPr/>
            </a:pPr>
            <a:r>
              <a:rPr lang="en-US" sz="1800" dirty="0">
                <a:solidFill>
                  <a:prstClr val="black"/>
                </a:solidFill>
                <a:ea typeface="Verdana"/>
                <a:cs typeface="Gill Sans" charset="0"/>
              </a:rPr>
              <a:t>Annual tax status renewal for employees:</a:t>
            </a:r>
          </a:p>
          <a:p>
            <a:pPr lvl="1">
              <a:lnSpc>
                <a:spcPct val="100000"/>
              </a:lnSpc>
              <a:spcBef>
                <a:spcPts val="1200"/>
              </a:spcBef>
              <a:buClr>
                <a:srgbClr val="D73F09"/>
              </a:buClr>
              <a:buSzPct val="100000"/>
              <a:buFont typeface="Arial" panose="020B0604020202020204" pitchFamily="34" charset="0"/>
              <a:buChar char="•"/>
              <a:defRPr/>
            </a:pPr>
            <a:r>
              <a:rPr lang="en-US" dirty="0">
                <a:solidFill>
                  <a:prstClr val="black"/>
                </a:solidFill>
                <a:ea typeface="Verdana"/>
                <a:cs typeface="Gill Sans" charset="0"/>
              </a:rPr>
              <a:t>Nonresident 2026 tax renewal is live.</a:t>
            </a:r>
          </a:p>
          <a:p>
            <a:pPr lvl="1">
              <a:lnSpc>
                <a:spcPct val="100000"/>
              </a:lnSpc>
              <a:spcBef>
                <a:spcPts val="1200"/>
              </a:spcBef>
              <a:buClr>
                <a:srgbClr val="D73F09"/>
              </a:buClr>
              <a:buSzPct val="100000"/>
              <a:buFont typeface="Arial" panose="020B0604020202020204" pitchFamily="34" charset="0"/>
              <a:buChar char="•"/>
              <a:defRPr/>
            </a:pPr>
            <a:r>
              <a:rPr lang="en-US" dirty="0">
                <a:solidFill>
                  <a:prstClr val="black"/>
                </a:solidFill>
                <a:ea typeface="Verdana"/>
                <a:cs typeface="Gill Sans" charset="0"/>
              </a:rPr>
              <a:t>Information for employees working outside of Oregon coming soon</a:t>
            </a:r>
          </a:p>
          <a:p>
            <a:pPr marL="742315" lvl="1" indent="-285115">
              <a:lnSpc>
                <a:spcPct val="100000"/>
              </a:lnSpc>
              <a:spcBef>
                <a:spcPts val="1200"/>
              </a:spcBef>
              <a:buClrTx/>
              <a:buSzPct val="100000"/>
              <a:buBlip>
                <a:blip r:embed="rId3"/>
              </a:buBlip>
              <a:defRPr/>
            </a:pPr>
            <a:endParaRPr lang="en-US" dirty="0">
              <a:solidFill>
                <a:prstClr val="black"/>
              </a:solidFill>
              <a:ea typeface="Verdana"/>
              <a:cs typeface="Gill Sans" charset="0"/>
            </a:endParaRPr>
          </a:p>
          <a:p>
            <a:pPr marL="285115" indent="-285115">
              <a:lnSpc>
                <a:spcPct val="100000"/>
              </a:lnSpc>
              <a:spcBef>
                <a:spcPts val="1200"/>
              </a:spcBef>
              <a:buClrTx/>
              <a:buSzPct val="100000"/>
              <a:buBlip>
                <a:blip r:embed="rId3"/>
              </a:buBlip>
              <a:defRPr/>
            </a:pPr>
            <a:r>
              <a:rPr lang="en-US" sz="1800" dirty="0">
                <a:solidFill>
                  <a:prstClr val="black"/>
                </a:solidFill>
                <a:ea typeface="Verdana"/>
                <a:cs typeface="Gill Sans" charset="0"/>
              </a:rPr>
              <a:t>Overpayments – double </a:t>
            </a:r>
            <a:r>
              <a:rPr lang="en-US" sz="1800" dirty="0" err="1">
                <a:solidFill>
                  <a:prstClr val="black"/>
                </a:solidFill>
                <a:ea typeface="Verdana"/>
                <a:cs typeface="Gill Sans" charset="0"/>
              </a:rPr>
              <a:t>double</a:t>
            </a:r>
            <a:r>
              <a:rPr lang="en-US" sz="1800" dirty="0">
                <a:solidFill>
                  <a:prstClr val="black"/>
                </a:solidFill>
                <a:ea typeface="Verdana"/>
                <a:cs typeface="Gill Sans" charset="0"/>
              </a:rPr>
              <a:t> check hours, pay rates, &amp; dates - prevent year-end overpayments!</a:t>
            </a:r>
          </a:p>
          <a:p>
            <a:pPr lvl="1">
              <a:lnSpc>
                <a:spcPct val="100000"/>
              </a:lnSpc>
              <a:spcBef>
                <a:spcPts val="1200"/>
              </a:spcBef>
              <a:buClr>
                <a:srgbClr val="D73F09"/>
              </a:buClr>
              <a:buSzPct val="100000"/>
              <a:buFont typeface="Arial" panose="020B0604020202020204" pitchFamily="34" charset="0"/>
              <a:buChar char="•"/>
              <a:defRPr/>
            </a:pPr>
            <a:r>
              <a:rPr lang="en-US" dirty="0">
                <a:solidFill>
                  <a:prstClr val="black"/>
                </a:solidFill>
                <a:ea typeface="Verdana"/>
                <a:cs typeface="Gill Sans" charset="0"/>
              </a:rPr>
              <a:t>Notify Payroll ASAP, even if Payday (12/31)</a:t>
            </a:r>
          </a:p>
          <a:p>
            <a:pPr marL="285115" indent="-285115">
              <a:lnSpc>
                <a:spcPct val="100000"/>
              </a:lnSpc>
              <a:spcBef>
                <a:spcPts val="1200"/>
              </a:spcBef>
              <a:buClrTx/>
              <a:buSzPct val="100000"/>
              <a:buFontTx/>
              <a:buChar char="•"/>
              <a:defRPr/>
            </a:pPr>
            <a:endParaRPr lang="en-US" sz="1800" b="0" i="0" u="none" strike="noStrike" kern="1200" cap="none" spc="0" normalizeH="0" baseline="0" noProof="0" dirty="0">
              <a:ln>
                <a:noFill/>
              </a:ln>
              <a:solidFill>
                <a:prstClr val="black"/>
              </a:solidFill>
              <a:effectLst/>
              <a:uLnTx/>
              <a:uFillTx/>
              <a:cs typeface="Gill Sans" charset="0"/>
            </a:endParaRPr>
          </a:p>
        </p:txBody>
      </p:sp>
      <p:pic>
        <p:nvPicPr>
          <p:cNvPr id="6" name="Picture Placeholder 5" descr="Payroll outline">
            <a:extLst>
              <a:ext uri="{FF2B5EF4-FFF2-40B4-BE49-F238E27FC236}">
                <a16:creationId xmlns:a16="http://schemas.microsoft.com/office/drawing/2014/main" id="{D3D23EC8-F0C0-906A-DCF4-E9D9CB9DBB4B}"/>
              </a:ext>
            </a:extLst>
          </p:cNvPr>
          <p:cNvPicPr>
            <a:picLocks noGrp="1" noChangeAspect="1"/>
          </p:cNvPicPr>
          <p:nvPr>
            <p:ph type="pic" sz="quarter" idx="10"/>
          </p:nvPr>
        </p:nvPicPr>
        <p:blipFill>
          <a:blip r:embed="rId4">
            <a:extLst>
              <a:ext uri="{96DAC541-7B7A-43D3-8B79-37D633B846F1}">
                <asvg:svgBlip xmlns:asvg="http://schemas.microsoft.com/office/drawing/2016/SVG/main" r:embed="rId5"/>
              </a:ext>
            </a:extLst>
          </a:blip>
          <a:srcRect t="157" b="157"/>
          <a:stretch>
            <a:fillRect/>
          </a:stretch>
        </p:blipFill>
        <p:spPr/>
      </p:pic>
    </p:spTree>
    <p:extLst>
      <p:ext uri="{BB962C8B-B14F-4D97-AF65-F5344CB8AC3E}">
        <p14:creationId xmlns:p14="http://schemas.microsoft.com/office/powerpoint/2010/main" val="4271084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B623D-AE75-932A-9FE1-52AA29780D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98C84-FFA9-6C98-24F8-BCD162AF1837}"/>
              </a:ext>
            </a:extLst>
          </p:cNvPr>
          <p:cNvSpPr>
            <a:spLocks noGrp="1"/>
          </p:cNvSpPr>
          <p:nvPr>
            <p:ph type="title"/>
          </p:nvPr>
        </p:nvSpPr>
        <p:spPr>
          <a:xfrm>
            <a:off x="1474237" y="658628"/>
            <a:ext cx="10498688" cy="494927"/>
          </a:xfrm>
        </p:spPr>
        <p:txBody>
          <a:bodyPr>
            <a:noAutofit/>
          </a:bodyPr>
          <a:lstStyle/>
          <a:p>
            <a:r>
              <a:rPr lang="en-US" dirty="0">
                <a:latin typeface="Verdana"/>
                <a:ea typeface="Verdana"/>
              </a:rPr>
              <a:t>Review of W-2 addresses and tax reporting, and the February deadline to refile exempt W-4</a:t>
            </a:r>
          </a:p>
        </p:txBody>
      </p:sp>
      <p:sp>
        <p:nvSpPr>
          <p:cNvPr id="4" name="Content Placeholder 2">
            <a:extLst>
              <a:ext uri="{FF2B5EF4-FFF2-40B4-BE49-F238E27FC236}">
                <a16:creationId xmlns:a16="http://schemas.microsoft.com/office/drawing/2014/main" id="{B032CCC6-4B4B-B162-FAE7-8AF5DBB68E0E}"/>
              </a:ext>
            </a:extLst>
          </p:cNvPr>
          <p:cNvSpPr txBox="1">
            <a:spLocks/>
          </p:cNvSpPr>
          <p:nvPr/>
        </p:nvSpPr>
        <p:spPr>
          <a:xfrm>
            <a:off x="1335127" y="1562686"/>
            <a:ext cx="10157782" cy="4631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Gill Sans" charset="0"/>
                <a:cs typeface="Gill Sans" charset="0"/>
              </a:rPr>
              <a:t>Tax tables to update January 1, 2026</a:t>
            </a:r>
          </a:p>
          <a:p>
            <a:pPr lvl="1">
              <a:lnSpc>
                <a:spcPct val="100000"/>
              </a:lnSpc>
              <a:spcBef>
                <a:spcPts val="1200"/>
              </a:spcBef>
              <a:buClr>
                <a:srgbClr val="D73F09"/>
              </a:buClr>
              <a:buSzPct val="100000"/>
              <a:buFont typeface="Arial" panose="020B0604020202020204" pitchFamily="34" charset="0"/>
              <a:buChar char="•"/>
              <a:defRPr/>
            </a:pPr>
            <a:r>
              <a:rPr lang="en-US" dirty="0">
                <a:solidFill>
                  <a:prstClr val="black"/>
                </a:solidFill>
                <a:ea typeface="Gill Sans" charset="0"/>
                <a:cs typeface="Gill Sans" charset="0"/>
              </a:rPr>
              <a:t>Adjustments to Tax Brackets </a:t>
            </a:r>
          </a:p>
          <a:p>
            <a:pPr lvl="1">
              <a:lnSpc>
                <a:spcPct val="100000"/>
              </a:lnSpc>
              <a:spcBef>
                <a:spcPts val="1200"/>
              </a:spcBef>
              <a:buClr>
                <a:srgbClr val="D73F09"/>
              </a:buClr>
              <a:buSzPct val="100000"/>
              <a:buFont typeface="Arial" panose="020B0604020202020204" pitchFamily="34" charset="0"/>
              <a:buChar char="•"/>
              <a:defRPr/>
            </a:pPr>
            <a:r>
              <a:rPr lang="en-US" dirty="0">
                <a:solidFill>
                  <a:prstClr val="black"/>
                </a:solidFill>
                <a:ea typeface="Gill Sans" charset="0"/>
                <a:cs typeface="Gill Sans" charset="0"/>
              </a:rPr>
              <a:t>FICA renews for those who reached limits in 2025</a:t>
            </a:r>
          </a:p>
          <a:p>
            <a:pPr lvl="1">
              <a:lnSpc>
                <a:spcPct val="100000"/>
              </a:lnSpc>
              <a:spcBef>
                <a:spcPts val="1200"/>
              </a:spcBef>
              <a:buClr>
                <a:srgbClr val="D73F09"/>
              </a:buClr>
              <a:buSzPct val="100000"/>
              <a:buFont typeface="Arial" panose="020B0604020202020204" pitchFamily="34" charset="0"/>
              <a:buChar char="•"/>
              <a:defRPr/>
            </a:pPr>
            <a:r>
              <a:rPr lang="en-US" dirty="0">
                <a:solidFill>
                  <a:prstClr val="black"/>
                </a:solidFill>
                <a:ea typeface="Gill Sans" charset="0"/>
                <a:cs typeface="Gill Sans" charset="0"/>
              </a:rPr>
              <a:t>Multiple states min wage increases.  Payroll will update affected employees.</a:t>
            </a:r>
          </a:p>
          <a:p>
            <a:pPr>
              <a:lnSpc>
                <a:spcPct val="100000"/>
              </a:lnSpc>
              <a:spcBef>
                <a:spcPts val="1200"/>
              </a:spcBef>
              <a:buFont typeface="Courier New"/>
              <a:buChar char="o"/>
              <a:defRPr/>
            </a:pPr>
            <a:endParaRPr lang="en-US" sz="1800" dirty="0">
              <a:solidFill>
                <a:prstClr val="black"/>
              </a:solidFill>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800" dirty="0">
                <a:solidFill>
                  <a:prstClr val="black"/>
                </a:solidFill>
                <a:ea typeface="Gill Sans" charset="0"/>
                <a:cs typeface="Gill Sans" charset="0"/>
              </a:rPr>
              <a:t>W-4 Exempt status expires annually mid-February. Must refile by February 15, 2026 to continue</a:t>
            </a:r>
          </a:p>
          <a:p>
            <a:pPr marL="285115" marR="0" lvl="0" indent="-285115" algn="l" defTabSz="914400">
              <a:lnSpc>
                <a:spcPct val="100000"/>
              </a:lnSpc>
              <a:spcBef>
                <a:spcPts val="1200"/>
              </a:spcBef>
              <a:spcAft>
                <a:spcPts val="0"/>
              </a:spcAft>
              <a:buClrTx/>
              <a:buSzPct val="100000"/>
              <a:buFontTx/>
              <a:buBlip>
                <a:blip r:embed="rId3"/>
              </a:buBlip>
              <a:tabLst/>
              <a:defRPr/>
            </a:pPr>
            <a:endParaRPr lang="en-US" sz="1800" b="0" i="0" u="none" strike="noStrike" kern="1200" cap="none" spc="0" normalizeH="0" baseline="0" noProof="0" dirty="0">
              <a:ln>
                <a:noFill/>
              </a:ln>
              <a:solidFill>
                <a:prstClr val="black"/>
              </a:solidFill>
              <a:effectLst/>
              <a:uLnTx/>
              <a:uFillTx/>
              <a:ea typeface="Gill Sans" charset="0"/>
              <a:cs typeface="Gill Sans" charset="0"/>
            </a:endParaRPr>
          </a:p>
        </p:txBody>
      </p:sp>
      <p:pic>
        <p:nvPicPr>
          <p:cNvPr id="6" name="Picture Placeholder 5" descr="Payroll outline">
            <a:extLst>
              <a:ext uri="{FF2B5EF4-FFF2-40B4-BE49-F238E27FC236}">
                <a16:creationId xmlns:a16="http://schemas.microsoft.com/office/drawing/2014/main" id="{25F078BA-D1E9-7F93-4FE0-381B53B44AC8}"/>
              </a:ext>
            </a:extLst>
          </p:cNvPr>
          <p:cNvPicPr>
            <a:picLocks noGrp="1" noChangeAspect="1"/>
          </p:cNvPicPr>
          <p:nvPr>
            <p:ph type="pic" sz="quarter" idx="10"/>
          </p:nvPr>
        </p:nvPicPr>
        <p:blipFill>
          <a:blip r:embed="rId4">
            <a:extLst>
              <a:ext uri="{96DAC541-7B7A-43D3-8B79-37D633B846F1}">
                <asvg:svgBlip xmlns:asvg="http://schemas.microsoft.com/office/drawing/2016/SVG/main" r:embed="rId5"/>
              </a:ext>
            </a:extLst>
          </a:blip>
          <a:srcRect t="157" b="157"/>
          <a:stretch>
            <a:fillRect/>
          </a:stretch>
        </p:blipFill>
        <p:spPr/>
      </p:pic>
    </p:spTree>
    <p:extLst>
      <p:ext uri="{BB962C8B-B14F-4D97-AF65-F5344CB8AC3E}">
        <p14:creationId xmlns:p14="http://schemas.microsoft.com/office/powerpoint/2010/main" val="37972217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njDQWr.5rdoCbklZaExfA"/>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SU Slide 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eme1">
  <a:themeElements>
    <a:clrScheme name="Custom 8">
      <a:dk1>
        <a:srgbClr val="000000"/>
      </a:dk1>
      <a:lt1>
        <a:srgbClr val="FFFFFF"/>
      </a:lt1>
      <a:dk2>
        <a:srgbClr val="8E9089"/>
      </a:dk2>
      <a:lt2>
        <a:srgbClr val="B7A99A"/>
      </a:lt2>
      <a:accent1>
        <a:srgbClr val="D73F09"/>
      </a:accent1>
      <a:accent2>
        <a:srgbClr val="00859B"/>
      </a:accent2>
      <a:accent3>
        <a:srgbClr val="B8DDE1"/>
      </a:accent3>
      <a:accent4>
        <a:srgbClr val="D3832B"/>
      </a:accent4>
      <a:accent5>
        <a:srgbClr val="003B5C"/>
      </a:accent5>
      <a:accent6>
        <a:srgbClr val="0D5157"/>
      </a:accent6>
      <a:hlink>
        <a:srgbClr val="99B862"/>
      </a:hlink>
      <a:folHlink>
        <a:srgbClr val="7A68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80000"/>
          </a:lnSpc>
          <a:defRPr sz="4800" b="1" dirty="0">
            <a:solidFill>
              <a:schemeClr val="tx1">
                <a:lumMod val="75000"/>
                <a:lumOff val="25000"/>
              </a:schemeClr>
            </a:solidFill>
            <a:latin typeface="Stratum2 Bold" panose="020B0506030000020004" pitchFamily="34" charset="77"/>
          </a:defRPr>
        </a:defPPr>
      </a:lstStyle>
    </a:txDef>
  </a:objectDefaults>
  <a:extraClrSchemeLst/>
  <a:extLst>
    <a:ext uri="{05A4C25C-085E-4340-85A3-A5531E510DB2}">
      <thm15:themeFamily xmlns:thm15="http://schemas.microsoft.com/office/thememl/2012/main" name="Theme1" id="{C70EC8A8-4E99-4673-B34C-502EDD443651}" vid="{6B360458-816A-4D60-B3F5-73DE8EB7237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2758</TotalTime>
  <Words>1791</Words>
  <Application>Microsoft Office PowerPoint</Application>
  <PresentationFormat>Widescreen</PresentationFormat>
  <Paragraphs>303</Paragraphs>
  <Slides>18</Slides>
  <Notes>18</Notes>
  <HiddenSlides>0</HiddenSlides>
  <MMClips>0</MMClips>
  <ScaleCrop>false</ScaleCrop>
  <HeadingPairs>
    <vt:vector size="8" baseType="variant">
      <vt:variant>
        <vt:lpstr>Fonts Used</vt:lpstr>
      </vt:variant>
      <vt:variant>
        <vt:i4>17</vt:i4>
      </vt:variant>
      <vt:variant>
        <vt:lpstr>Theme</vt:lpstr>
      </vt:variant>
      <vt:variant>
        <vt:i4>3</vt:i4>
      </vt:variant>
      <vt:variant>
        <vt:lpstr>Embedded OLE Servers</vt:lpstr>
      </vt:variant>
      <vt:variant>
        <vt:i4>1</vt:i4>
      </vt:variant>
      <vt:variant>
        <vt:lpstr>Slide Titles</vt:lpstr>
      </vt:variant>
      <vt:variant>
        <vt:i4>18</vt:i4>
      </vt:variant>
    </vt:vector>
  </HeadingPairs>
  <TitlesOfParts>
    <vt:vector size="39" baseType="lpstr">
      <vt:lpstr>Arial</vt:lpstr>
      <vt:lpstr>Calibri</vt:lpstr>
      <vt:lpstr>Chronicle Display Black</vt:lpstr>
      <vt:lpstr>Courier New</vt:lpstr>
      <vt:lpstr>Encode Sans Normal Black</vt:lpstr>
      <vt:lpstr>Gill Sans</vt:lpstr>
      <vt:lpstr>Kievit Offc</vt:lpstr>
      <vt:lpstr>Kievit Offc Medium</vt:lpstr>
      <vt:lpstr>Open Sans</vt:lpstr>
      <vt:lpstr>Open Sans Light</vt:lpstr>
      <vt:lpstr>Stratum2 Black</vt:lpstr>
      <vt:lpstr>Stratum2 Bold</vt:lpstr>
      <vt:lpstr>Stratum2 Regular</vt:lpstr>
      <vt:lpstr>Times</vt:lpstr>
      <vt:lpstr>Verdana</vt:lpstr>
      <vt:lpstr>Wingdings</vt:lpstr>
      <vt:lpstr>Wingdings 2</vt:lpstr>
      <vt:lpstr>1_Office Theme</vt:lpstr>
      <vt:lpstr>OSU Slide Master</vt:lpstr>
      <vt:lpstr>Theme1</vt:lpstr>
      <vt:lpstr>think-cell Slide</vt:lpstr>
      <vt:lpstr>UHR/PAYROLL FORUM</vt:lpstr>
      <vt:lpstr>General Information</vt:lpstr>
      <vt:lpstr>Agenda</vt:lpstr>
      <vt:lpstr>Announcements</vt:lpstr>
      <vt:lpstr>More announcements!</vt:lpstr>
      <vt:lpstr>Even more announcements!</vt:lpstr>
      <vt:lpstr>2026 payroll calendar</vt:lpstr>
      <vt:lpstr>December Payroll reminders including W-2 documents, overpayments, tax status renewal  </vt:lpstr>
      <vt:lpstr>Review of W-2 addresses and tax reporting, and the February deadline to refile exempt W-4</vt:lpstr>
      <vt:lpstr>Holidays in EmpCenter</vt:lpstr>
      <vt:lpstr>Holidays in EmpCenter</vt:lpstr>
      <vt:lpstr>Holidays in EmpCenter</vt:lpstr>
      <vt:lpstr>Holidays in EmpCenter</vt:lpstr>
      <vt:lpstr>Holidays in EmpCenter</vt:lpstr>
      <vt:lpstr>Holidays in EmpCenter</vt:lpstr>
      <vt:lpstr>Holidays in EmpCenter</vt:lpstr>
      <vt:lpstr>Questions?</vt:lpstr>
      <vt:lpstr>THANK YOU</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HR/Payroll Forum</dc:title>
  <dc:creator>Ray, Bonny</dc:creator>
  <cp:lastModifiedBy>Kilgore, Meg</cp:lastModifiedBy>
  <cp:revision>3030</cp:revision>
  <cp:lastPrinted>2023-08-11T15:56:18Z</cp:lastPrinted>
  <dcterms:created xsi:type="dcterms:W3CDTF">2022-10-28T02:53:34Z</dcterms:created>
  <dcterms:modified xsi:type="dcterms:W3CDTF">2025-12-12T19:34:28Z</dcterms:modified>
</cp:coreProperties>
</file>