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08" r:id="rId2"/>
    <p:sldMasterId id="2147483725" r:id="rId3"/>
  </p:sldMasterIdLst>
  <p:notesMasterIdLst>
    <p:notesMasterId r:id="rId17"/>
  </p:notesMasterIdLst>
  <p:sldIdLst>
    <p:sldId id="266" r:id="rId4"/>
    <p:sldId id="842" r:id="rId5"/>
    <p:sldId id="267" r:id="rId6"/>
    <p:sldId id="2147482870" r:id="rId7"/>
    <p:sldId id="2147482878" r:id="rId8"/>
    <p:sldId id="2147482876" r:id="rId9"/>
    <p:sldId id="2147482872" r:id="rId10"/>
    <p:sldId id="2147482877" r:id="rId11"/>
    <p:sldId id="2147482871" r:id="rId12"/>
    <p:sldId id="2147482875" r:id="rId13"/>
    <p:sldId id="847" r:id="rId14"/>
    <p:sldId id="841" r:id="rId15"/>
    <p:sldId id="316" r:id="rId1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5A73684-4E76-438D-8D98-6736059C096C}">
          <p14:sldIdLst>
            <p14:sldId id="266"/>
            <p14:sldId id="842"/>
            <p14:sldId id="267"/>
            <p14:sldId id="2147482870"/>
            <p14:sldId id="2147482878"/>
            <p14:sldId id="2147482876"/>
            <p14:sldId id="2147482872"/>
            <p14:sldId id="2147482877"/>
            <p14:sldId id="2147482871"/>
            <p14:sldId id="2147482875"/>
            <p14:sldId id="847"/>
            <p14:sldId id="841"/>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C6A8498-23FD-7428-9E47-33DB70BA6D2B}" name="Larsen, Trudy" initials="LT" userId="S::larsentr@oregonstate.edu::fa501139-2f47-4b1e-a59a-9523a2a23c8a" providerId="AD"/>
  <p188:author id="{E0C07ECE-5D8C-A5F7-C0F3-4D04CC3BC77B}" name="Kilgore, Megan" initials="MK" userId="S::kilgorme@oregonstate.edu::34440d79-2c96-4b54-a201-36c51a271c52" providerId="AD"/>
  <p188:author id="{00B827F5-D4FD-A005-F490-EF500F5FFA09}" name="Ray, Bonny" initials="BR" userId="S::raybo@oregonstate.edu::a5a4789d-1322-4fff-bc28-0b687a78831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Forslund, Rachel" initials="FR" lastIdx="4" clrIdx="0">
    <p:extLst>
      <p:ext uri="{19B8F6BF-5375-455C-9EA6-DF929625EA0E}">
        <p15:presenceInfo xmlns:p15="http://schemas.microsoft.com/office/powerpoint/2012/main" userId="S-1-5-21-828376571-1197701538-1844936127-3114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9B"/>
    <a:srgbClr val="D73F09"/>
    <a:srgbClr val="F29E66"/>
    <a:srgbClr val="6C1F04"/>
    <a:srgbClr val="A12F07"/>
    <a:srgbClr val="E8581E"/>
    <a:srgbClr val="4A773C"/>
    <a:srgbClr val="E8580A"/>
    <a:srgbClr val="E86C1E"/>
    <a:srgbClr val="E86F1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781A19-BE14-4EBE-BA65-45973CF552AF}" v="11" dt="2026-01-08T19:58:14.467"/>
    <p1510:client id="{14AD6EEF-7EB3-4FF9-831D-63B3B92AB6F7}" v="874" dt="2026-01-08T20:07:22.0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33" autoAdjust="0"/>
    <p:restoredTop sz="94660"/>
  </p:normalViewPr>
  <p:slideViewPr>
    <p:cSldViewPr snapToGrid="0">
      <p:cViewPr varScale="1">
        <p:scale>
          <a:sx n="105" d="100"/>
          <a:sy n="105" d="100"/>
        </p:scale>
        <p:origin x="516" y="96"/>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5" Type="http://schemas.microsoft.com/office/2018/10/relationships/authors" Target="author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microsoft.com/office/2016/11/relationships/changesInfo" Target="changesInfos/changesInfo1.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nny Ray" userId="PSp7397cOgA9gTky2a/UgzzujYQibqGPzpR/QmEoxhg=" providerId="None" clId="Web-{181B8BA7-6B2F-4DE6-ADCF-45998F9AA904}"/>
    <pc:docChg chg="modSld">
      <pc:chgData name="Bonny Ray" userId="PSp7397cOgA9gTky2a/UgzzujYQibqGPzpR/QmEoxhg=" providerId="None" clId="Web-{181B8BA7-6B2F-4DE6-ADCF-45998F9AA904}" dt="2025-12-12T17:07:03.279" v="106" actId="20577"/>
      <pc:docMkLst>
        <pc:docMk/>
      </pc:docMkLst>
    </pc:docChg>
  </pc:docChgLst>
  <pc:docChgLst>
    <pc:chgData name="Angela Williamson" userId="nCGUFqJ+fB27d3tTDo8GWGRriSLKJYcThCWS6trkjHw=" providerId="None" clId="Web-{14AD6EEF-7EB3-4FF9-831D-63B3B92AB6F7}"/>
    <pc:docChg chg="addSld delSld modSld modSection">
      <pc:chgData name="Angela Williamson" userId="nCGUFqJ+fB27d3tTDo8GWGRriSLKJYcThCWS6trkjHw=" providerId="None" clId="Web-{14AD6EEF-7EB3-4FF9-831D-63B3B92AB6F7}" dt="2026-01-08T20:07:22.027" v="870" actId="20577"/>
      <pc:docMkLst>
        <pc:docMk/>
      </pc:docMkLst>
      <pc:sldChg chg="modSp">
        <pc:chgData name="Angela Williamson" userId="nCGUFqJ+fB27d3tTDo8GWGRriSLKJYcThCWS6trkjHw=" providerId="None" clId="Web-{14AD6EEF-7EB3-4FF9-831D-63B3B92AB6F7}" dt="2026-01-08T19:56:40.074" v="750" actId="20577"/>
        <pc:sldMkLst>
          <pc:docMk/>
          <pc:sldMk cId="1807421213" sldId="847"/>
        </pc:sldMkLst>
        <pc:spChg chg="mod">
          <ac:chgData name="Angela Williamson" userId="nCGUFqJ+fB27d3tTDo8GWGRriSLKJYcThCWS6trkjHw=" providerId="None" clId="Web-{14AD6EEF-7EB3-4FF9-831D-63B3B92AB6F7}" dt="2026-01-08T19:56:40.074" v="750" actId="20577"/>
          <ac:spMkLst>
            <pc:docMk/>
            <pc:sldMk cId="1807421213" sldId="847"/>
            <ac:spMk id="4" creationId="{1242FED2-BFA7-C9E5-0003-0A6A07C02A7E}"/>
          </ac:spMkLst>
        </pc:spChg>
      </pc:sldChg>
      <pc:sldChg chg="modSp">
        <pc:chgData name="Angela Williamson" userId="nCGUFqJ+fB27d3tTDo8GWGRriSLKJYcThCWS6trkjHw=" providerId="None" clId="Web-{14AD6EEF-7EB3-4FF9-831D-63B3B92AB6F7}" dt="2026-01-08T20:07:22.027" v="870" actId="20577"/>
        <pc:sldMkLst>
          <pc:docMk/>
          <pc:sldMk cId="1057116177" sldId="2147482876"/>
        </pc:sldMkLst>
        <pc:spChg chg="mod">
          <ac:chgData name="Angela Williamson" userId="nCGUFqJ+fB27d3tTDo8GWGRriSLKJYcThCWS6trkjHw=" providerId="None" clId="Web-{14AD6EEF-7EB3-4FF9-831D-63B3B92AB6F7}" dt="2026-01-08T20:07:22.027" v="870" actId="20577"/>
          <ac:spMkLst>
            <pc:docMk/>
            <pc:sldMk cId="1057116177" sldId="2147482876"/>
            <ac:spMk id="4" creationId="{7FC7D218-0FAC-CFCD-BAE9-4053FA3F9539}"/>
          </ac:spMkLst>
        </pc:spChg>
      </pc:sldChg>
      <pc:sldChg chg="modSp new del">
        <pc:chgData name="Angela Williamson" userId="nCGUFqJ+fB27d3tTDo8GWGRriSLKJYcThCWS6trkjHw=" providerId="None" clId="Web-{14AD6EEF-7EB3-4FF9-831D-63B3B92AB6F7}" dt="2026-01-08T19:55:18.903" v="748"/>
        <pc:sldMkLst>
          <pc:docMk/>
          <pc:sldMk cId="3584192479" sldId="2147482878"/>
        </pc:sldMkLst>
        <pc:spChg chg="mod">
          <ac:chgData name="Angela Williamson" userId="nCGUFqJ+fB27d3tTDo8GWGRriSLKJYcThCWS6trkjHw=" providerId="None" clId="Web-{14AD6EEF-7EB3-4FF9-831D-63B3B92AB6F7}" dt="2026-01-08T18:51:41.868" v="121" actId="20577"/>
          <ac:spMkLst>
            <pc:docMk/>
            <pc:sldMk cId="3584192479" sldId="2147482878"/>
            <ac:spMk id="2" creationId="{F2BCD725-934D-B201-82D0-C2A107C9A55F}"/>
          </ac:spMkLst>
        </pc:spChg>
        <pc:spChg chg="mod">
          <ac:chgData name="Angela Williamson" userId="nCGUFqJ+fB27d3tTDo8GWGRriSLKJYcThCWS6trkjHw=" providerId="None" clId="Web-{14AD6EEF-7EB3-4FF9-831D-63B3B92AB6F7}" dt="2026-01-08T19:50:07.168" v="538" actId="20577"/>
          <ac:spMkLst>
            <pc:docMk/>
            <pc:sldMk cId="3584192479" sldId="2147482878"/>
            <ac:spMk id="4" creationId="{EA7C1A6B-8B69-FE5D-CCBA-AE4F497659F6}"/>
          </ac:spMkLst>
        </pc:spChg>
      </pc:sldChg>
    </pc:docChg>
  </pc:docChgLst>
  <pc:docChgLst>
    <pc:chgData name="Tammy Hubert" userId="ROweqrksf/LRILVGKmx8xXO2L5e/mi1ZVwlotsbCTJw=" providerId="None" clId="Web-{77FA7F53-E89D-4EC6-B2FB-31E097A17C29}"/>
    <pc:docChg chg="addSld delSld modSld modSection">
      <pc:chgData name="Tammy Hubert" userId="ROweqrksf/LRILVGKmx8xXO2L5e/mi1ZVwlotsbCTJw=" providerId="None" clId="Web-{77FA7F53-E89D-4EC6-B2FB-31E097A17C29}" dt="2025-12-11T17:09:31.919" v="58" actId="20577"/>
      <pc:docMkLst>
        <pc:docMk/>
      </pc:docMkLst>
    </pc:docChg>
  </pc:docChgLst>
  <pc:docChgLst>
    <pc:chgData name="Melissa Stuart" userId="vg9IViT9949qmYqVcJ+hcKOER6k/ZgJjIo+ZSqjmLXk=" providerId="None" clId="Web-{04781A19-BE14-4EBE-BA65-45973CF552AF}"/>
    <pc:docChg chg="modSld">
      <pc:chgData name="Melissa Stuart" userId="vg9IViT9949qmYqVcJ+hcKOER6k/ZgJjIo+ZSqjmLXk=" providerId="None" clId="Web-{04781A19-BE14-4EBE-BA65-45973CF552AF}" dt="2026-01-08T19:58:14.467" v="10" actId="20577"/>
      <pc:docMkLst>
        <pc:docMk/>
      </pc:docMkLst>
      <pc:sldChg chg="modSp">
        <pc:chgData name="Melissa Stuart" userId="vg9IViT9949qmYqVcJ+hcKOER6k/ZgJjIo+ZSqjmLXk=" providerId="None" clId="Web-{04781A19-BE14-4EBE-BA65-45973CF552AF}" dt="2026-01-08T19:58:14.467" v="10" actId="20577"/>
        <pc:sldMkLst>
          <pc:docMk/>
          <pc:sldMk cId="1057116177" sldId="2147482876"/>
        </pc:sldMkLst>
        <pc:spChg chg="mod">
          <ac:chgData name="Melissa Stuart" userId="vg9IViT9949qmYqVcJ+hcKOER6k/ZgJjIo+ZSqjmLXk=" providerId="None" clId="Web-{04781A19-BE14-4EBE-BA65-45973CF552AF}" dt="2026-01-08T19:58:14.467" v="10" actId="20577"/>
          <ac:spMkLst>
            <pc:docMk/>
            <pc:sldMk cId="1057116177" sldId="2147482876"/>
            <ac:spMk id="4" creationId="{7FC7D218-0FAC-CFCD-BAE9-4053FA3F953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2"/>
            <a:ext cx="3037840" cy="466434"/>
          </a:xfrm>
          <a:prstGeom prst="rect">
            <a:avLst/>
          </a:prstGeom>
        </p:spPr>
        <p:txBody>
          <a:bodyPr vert="horz" lIns="93177" tIns="46589" rIns="93177" bIns="46589" rtlCol="0"/>
          <a:lstStyle>
            <a:lvl1pPr algn="r">
              <a:defRPr sz="1200"/>
            </a:lvl1pPr>
          </a:lstStyle>
          <a:p>
            <a:fld id="{32E3BBE8-A10C-4244-AB6F-2724409C81ED}" type="datetimeFigureOut">
              <a:rPr lang="en-US" smtClean="0"/>
              <a:t>1/9/2026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972D7F85-C600-4E05-B9C3-8A2577CE8113}" type="slidenum">
              <a:rPr lang="en-US" smtClean="0"/>
              <a:t>‹#›</a:t>
            </a:fld>
            <a:endParaRPr lang="en-US"/>
          </a:p>
        </p:txBody>
      </p:sp>
    </p:spTree>
    <p:extLst>
      <p:ext uri="{BB962C8B-B14F-4D97-AF65-F5344CB8AC3E}">
        <p14:creationId xmlns:p14="http://schemas.microsoft.com/office/powerpoint/2010/main" val="2780179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a:t>
            </a:fld>
            <a:endParaRPr lang="en-US"/>
          </a:p>
        </p:txBody>
      </p:sp>
    </p:spTree>
    <p:extLst>
      <p:ext uri="{BB962C8B-B14F-4D97-AF65-F5344CB8AC3E}">
        <p14:creationId xmlns:p14="http://schemas.microsoft.com/office/powerpoint/2010/main" val="197488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637BF2-22C7-7682-4F62-2CBD466F1D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EB5BAC-741B-C85D-4638-0F079E7FDBC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B197A689-DC08-5BAF-50E0-A4B068BF78F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71E5796-8D35-A907-1303-69536E6DE8B3}"/>
              </a:ext>
            </a:extLst>
          </p:cNvPr>
          <p:cNvSpPr>
            <a:spLocks noGrp="1"/>
          </p:cNvSpPr>
          <p:nvPr>
            <p:ph type="sldNum" sz="quarter" idx="5"/>
          </p:nvPr>
        </p:nvSpPr>
        <p:spPr/>
        <p:txBody>
          <a:bodyPr/>
          <a:lstStyle/>
          <a:p>
            <a:fld id="{972D7F85-C600-4E05-B9C3-8A2577CE8113}" type="slidenum">
              <a:rPr lang="en-US" smtClean="0"/>
              <a:t>10</a:t>
            </a:fld>
            <a:endParaRPr lang="en-US"/>
          </a:p>
        </p:txBody>
      </p:sp>
    </p:spTree>
    <p:extLst>
      <p:ext uri="{BB962C8B-B14F-4D97-AF65-F5344CB8AC3E}">
        <p14:creationId xmlns:p14="http://schemas.microsoft.com/office/powerpoint/2010/main" val="2094195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08F882-E674-8B0D-BC6E-B09EC4945F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3E3E1-CF36-E9F5-00B7-D47C6D8ED00C}"/>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F8E7BE3C-6C97-726C-9808-7579E97DF23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335071C-B63E-22AD-AD84-D68848F02E25}"/>
              </a:ext>
            </a:extLst>
          </p:cNvPr>
          <p:cNvSpPr>
            <a:spLocks noGrp="1"/>
          </p:cNvSpPr>
          <p:nvPr>
            <p:ph type="sldNum" sz="quarter" idx="5"/>
          </p:nvPr>
        </p:nvSpPr>
        <p:spPr/>
        <p:txBody>
          <a:bodyPr/>
          <a:lstStyle/>
          <a:p>
            <a:fld id="{972D7F85-C600-4E05-B9C3-8A2577CE8113}" type="slidenum">
              <a:rPr lang="en-US" smtClean="0"/>
              <a:t>11</a:t>
            </a:fld>
            <a:endParaRPr lang="en-US"/>
          </a:p>
        </p:txBody>
      </p:sp>
    </p:spTree>
    <p:extLst>
      <p:ext uri="{BB962C8B-B14F-4D97-AF65-F5344CB8AC3E}">
        <p14:creationId xmlns:p14="http://schemas.microsoft.com/office/powerpoint/2010/main" val="3262959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12</a:t>
            </a:fld>
            <a:endParaRPr lang="en-US"/>
          </a:p>
        </p:txBody>
      </p:sp>
    </p:spTree>
    <p:extLst>
      <p:ext uri="{BB962C8B-B14F-4D97-AF65-F5344CB8AC3E}">
        <p14:creationId xmlns:p14="http://schemas.microsoft.com/office/powerpoint/2010/main" val="517118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13</a:t>
            </a:fld>
            <a:endParaRPr lang="en-US"/>
          </a:p>
        </p:txBody>
      </p:sp>
    </p:spTree>
    <p:extLst>
      <p:ext uri="{BB962C8B-B14F-4D97-AF65-F5344CB8AC3E}">
        <p14:creationId xmlns:p14="http://schemas.microsoft.com/office/powerpoint/2010/main" val="14276178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2D7F85-C600-4E05-B9C3-8A2577CE811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94424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72D7F85-C600-4E05-B9C3-8A2577CE8113}" type="slidenum">
              <a:rPr lang="en-US" smtClean="0"/>
              <a:t>3</a:t>
            </a:fld>
            <a:endParaRPr lang="en-US"/>
          </a:p>
        </p:txBody>
      </p:sp>
    </p:spTree>
    <p:extLst>
      <p:ext uri="{BB962C8B-B14F-4D97-AF65-F5344CB8AC3E}">
        <p14:creationId xmlns:p14="http://schemas.microsoft.com/office/powerpoint/2010/main" val="1608037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69294-7E98-4ECA-20E6-DEB9645BF1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FBB71-11B4-6E9E-4CB5-C6DA30D14BDB}"/>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D7A5A312-214C-67EB-7A34-371C791C48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1163375-9334-61AD-2A56-D6D07E630D6B}"/>
              </a:ext>
            </a:extLst>
          </p:cNvPr>
          <p:cNvSpPr>
            <a:spLocks noGrp="1"/>
          </p:cNvSpPr>
          <p:nvPr>
            <p:ph type="sldNum" sz="quarter" idx="5"/>
          </p:nvPr>
        </p:nvSpPr>
        <p:spPr/>
        <p:txBody>
          <a:bodyPr/>
          <a:lstStyle/>
          <a:p>
            <a:fld id="{972D7F85-C600-4E05-B9C3-8A2577CE8113}" type="slidenum">
              <a:rPr lang="en-US" smtClean="0"/>
              <a:t>4</a:t>
            </a:fld>
            <a:endParaRPr lang="en-US"/>
          </a:p>
        </p:txBody>
      </p:sp>
    </p:spTree>
    <p:extLst>
      <p:ext uri="{BB962C8B-B14F-4D97-AF65-F5344CB8AC3E}">
        <p14:creationId xmlns:p14="http://schemas.microsoft.com/office/powerpoint/2010/main" val="40246791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824EB7-63C8-2DB1-D915-F908CEE5E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0FF92B-B0E0-6D97-3F34-20B7FBF29A8E}"/>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BC23342-AD20-4592-D8E5-32395E51CBC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AD7203-BAA6-D95F-BB9A-D87054BB118F}"/>
              </a:ext>
            </a:extLst>
          </p:cNvPr>
          <p:cNvSpPr>
            <a:spLocks noGrp="1"/>
          </p:cNvSpPr>
          <p:nvPr>
            <p:ph type="sldNum" sz="quarter" idx="5"/>
          </p:nvPr>
        </p:nvSpPr>
        <p:spPr/>
        <p:txBody>
          <a:bodyPr/>
          <a:lstStyle/>
          <a:p>
            <a:fld id="{972D7F85-C600-4E05-B9C3-8A2577CE8113}" type="slidenum">
              <a:rPr lang="en-US" smtClean="0"/>
              <a:t>5</a:t>
            </a:fld>
            <a:endParaRPr lang="en-US"/>
          </a:p>
        </p:txBody>
      </p:sp>
    </p:spTree>
    <p:extLst>
      <p:ext uri="{BB962C8B-B14F-4D97-AF65-F5344CB8AC3E}">
        <p14:creationId xmlns:p14="http://schemas.microsoft.com/office/powerpoint/2010/main" val="6205443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69A54D-A780-A2B4-BC64-969C5CDD5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678E47-15B1-ECB6-9F91-44D6C43FA7F6}"/>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E38D1128-A12C-BFC2-A650-D044FF0EA9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A42B4DE-5844-F91D-14C6-7B591F6152D6}"/>
              </a:ext>
            </a:extLst>
          </p:cNvPr>
          <p:cNvSpPr>
            <a:spLocks noGrp="1"/>
          </p:cNvSpPr>
          <p:nvPr>
            <p:ph type="sldNum" sz="quarter" idx="5"/>
          </p:nvPr>
        </p:nvSpPr>
        <p:spPr/>
        <p:txBody>
          <a:bodyPr/>
          <a:lstStyle/>
          <a:p>
            <a:fld id="{972D7F85-C600-4E05-B9C3-8A2577CE8113}" type="slidenum">
              <a:rPr lang="en-US" smtClean="0"/>
              <a:t>6</a:t>
            </a:fld>
            <a:endParaRPr lang="en-US"/>
          </a:p>
        </p:txBody>
      </p:sp>
    </p:spTree>
    <p:extLst>
      <p:ext uri="{BB962C8B-B14F-4D97-AF65-F5344CB8AC3E}">
        <p14:creationId xmlns:p14="http://schemas.microsoft.com/office/powerpoint/2010/main" val="16800681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97C5F-15BC-A1A1-1A47-E927EE08EB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03A2C0C-03D7-C76D-8114-8CCDE4B2ABD8}"/>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979455D6-2E2E-3FBC-9AE7-5B774DDB76D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D2B84C7-D061-BF50-DFAC-08D3A2A4AAFA}"/>
              </a:ext>
            </a:extLst>
          </p:cNvPr>
          <p:cNvSpPr>
            <a:spLocks noGrp="1"/>
          </p:cNvSpPr>
          <p:nvPr>
            <p:ph type="sldNum" sz="quarter" idx="5"/>
          </p:nvPr>
        </p:nvSpPr>
        <p:spPr/>
        <p:txBody>
          <a:bodyPr/>
          <a:lstStyle/>
          <a:p>
            <a:fld id="{972D7F85-C600-4E05-B9C3-8A2577CE8113}" type="slidenum">
              <a:rPr lang="en-US" smtClean="0"/>
              <a:t>7</a:t>
            </a:fld>
            <a:endParaRPr lang="en-US"/>
          </a:p>
        </p:txBody>
      </p:sp>
    </p:spTree>
    <p:extLst>
      <p:ext uri="{BB962C8B-B14F-4D97-AF65-F5344CB8AC3E}">
        <p14:creationId xmlns:p14="http://schemas.microsoft.com/office/powerpoint/2010/main" val="2807760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9C47BD-7D90-270D-5F30-C9FE4F3CA7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0D027A-A9C9-A6D1-54AF-2A9620285004}"/>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47FFABF-01CE-E1C6-5142-61FB0DC509C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D922E0E-A3F7-8FAC-4013-684C76E35581}"/>
              </a:ext>
            </a:extLst>
          </p:cNvPr>
          <p:cNvSpPr>
            <a:spLocks noGrp="1"/>
          </p:cNvSpPr>
          <p:nvPr>
            <p:ph type="sldNum" sz="quarter" idx="5"/>
          </p:nvPr>
        </p:nvSpPr>
        <p:spPr/>
        <p:txBody>
          <a:bodyPr/>
          <a:lstStyle/>
          <a:p>
            <a:fld id="{972D7F85-C600-4E05-B9C3-8A2577CE8113}" type="slidenum">
              <a:rPr lang="en-US" smtClean="0"/>
              <a:t>8</a:t>
            </a:fld>
            <a:endParaRPr lang="en-US"/>
          </a:p>
        </p:txBody>
      </p:sp>
    </p:spTree>
    <p:extLst>
      <p:ext uri="{BB962C8B-B14F-4D97-AF65-F5344CB8AC3E}">
        <p14:creationId xmlns:p14="http://schemas.microsoft.com/office/powerpoint/2010/main" val="15027480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C7A28-0186-ABAE-6A5E-00321C964D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2A14A1-627D-F291-07BF-3CC2C9026EA2}"/>
              </a:ext>
            </a:extLst>
          </p:cNvPr>
          <p:cNvSpPr>
            <a:spLocks noGrp="1" noRot="1" noChangeAspect="1"/>
          </p:cNvSpPr>
          <p:nvPr>
            <p:ph type="sldImg"/>
          </p:nvPr>
        </p:nvSpPr>
        <p:spPr>
          <a:xfrm>
            <a:off x="717550" y="1162050"/>
            <a:ext cx="5575300" cy="3136900"/>
          </a:xfrm>
        </p:spPr>
      </p:sp>
      <p:sp>
        <p:nvSpPr>
          <p:cNvPr id="3" name="Notes Placeholder 2">
            <a:extLst>
              <a:ext uri="{FF2B5EF4-FFF2-40B4-BE49-F238E27FC236}">
                <a16:creationId xmlns:a16="http://schemas.microsoft.com/office/drawing/2014/main" id="{70C44996-E1BB-109D-5793-05595A5136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BE55861-B77A-77B0-1B39-934650401D70}"/>
              </a:ext>
            </a:extLst>
          </p:cNvPr>
          <p:cNvSpPr>
            <a:spLocks noGrp="1"/>
          </p:cNvSpPr>
          <p:nvPr>
            <p:ph type="sldNum" sz="quarter" idx="5"/>
          </p:nvPr>
        </p:nvSpPr>
        <p:spPr/>
        <p:txBody>
          <a:bodyPr/>
          <a:lstStyle/>
          <a:p>
            <a:fld id="{972D7F85-C600-4E05-B9C3-8A2577CE8113}" type="slidenum">
              <a:rPr lang="en-US" smtClean="0"/>
              <a:t>9</a:t>
            </a:fld>
            <a:endParaRPr lang="en-US"/>
          </a:p>
        </p:txBody>
      </p:sp>
    </p:spTree>
    <p:extLst>
      <p:ext uri="{BB962C8B-B14F-4D97-AF65-F5344CB8AC3E}">
        <p14:creationId xmlns:p14="http://schemas.microsoft.com/office/powerpoint/2010/main" val="31431611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2.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18" Type="http://schemas.openxmlformats.org/officeDocument/2006/relationships/image" Target="../media/image36.pn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17" Type="http://schemas.openxmlformats.org/officeDocument/2006/relationships/image" Target="../media/image35.sv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Master" Target="../slideMasters/slideMaster2.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19" Type="http://schemas.openxmlformats.org/officeDocument/2006/relationships/image" Target="../media/image37.sv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5.svg"/><Relationship Id="rId2" Type="http://schemas.openxmlformats.org/officeDocument/2006/relationships/image" Target="../media/image44.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17.png"/><Relationship Id="rId1" Type="http://schemas.openxmlformats.org/officeDocument/2006/relationships/slideMaster" Target="../slideMasters/slideMaster3.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48.emf"/><Relationship Id="rId4" Type="http://schemas.openxmlformats.org/officeDocument/2006/relationships/oleObject" Target="../embeddings/oleObject1.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10" name="Group 9"/>
          <p:cNvGrpSpPr/>
          <p:nvPr userDrawn="1"/>
        </p:nvGrpSpPr>
        <p:grpSpPr>
          <a:xfrm>
            <a:off x="7696199" y="0"/>
            <a:ext cx="4572003" cy="6858000"/>
            <a:chOff x="0" y="0"/>
            <a:chExt cx="4572002" cy="6858000"/>
          </a:xfrm>
        </p:grpSpPr>
        <p:sp>
          <p:nvSpPr>
            <p:cNvPr id="11" name="Rectangle 1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12" name="Picture 11"/>
            <p:cNvPicPr>
              <a:picLocks noChangeAspect="1"/>
            </p:cNvPicPr>
            <p:nvPr/>
          </p:nvPicPr>
          <p:blipFill rotWithShape="1">
            <a:blip r:embed="rId2" cstate="print">
              <a:extLst>
                <a:ext uri="{28A0092B-C50C-407E-A947-70E740481C1C}">
                  <a14:useLocalDpi xmlns:a14="http://schemas.microsoft.com/office/drawing/2010/main" val="0"/>
                </a:ext>
              </a:extLst>
            </a:blip>
            <a:srcRect t="87953" r="49988"/>
            <a:stretch/>
          </p:blipFill>
          <p:spPr>
            <a:xfrm>
              <a:off x="0" y="6031832"/>
              <a:ext cx="4572001" cy="826168"/>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997955" cy="6858000"/>
          </a:xfrm>
          <a:prstGeom prst="rect">
            <a:avLst/>
          </a:prstGeom>
        </p:spPr>
      </p:pic>
      <p:sp>
        <p:nvSpPr>
          <p:cNvPr id="2" name="Title 1"/>
          <p:cNvSpPr>
            <a:spLocks noGrp="1"/>
          </p:cNvSpPr>
          <p:nvPr>
            <p:ph type="ctrTitle" hasCustomPrompt="1"/>
          </p:nvPr>
        </p:nvSpPr>
        <p:spPr>
          <a:xfrm>
            <a:off x="609600" y="1122363"/>
            <a:ext cx="7716253" cy="2387600"/>
          </a:xfrm>
        </p:spPr>
        <p:txBody>
          <a:bodyPr anchor="b" anchorCtr="0">
            <a:normAutofit/>
          </a:bodyPr>
          <a:lstStyle>
            <a:lvl1pPr algn="l">
              <a:defRPr sz="40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Subtitle 2"/>
          <p:cNvSpPr>
            <a:spLocks noGrp="1"/>
          </p:cNvSpPr>
          <p:nvPr>
            <p:ph type="subTitle" idx="1"/>
          </p:nvPr>
        </p:nvSpPr>
        <p:spPr>
          <a:xfrm>
            <a:off x="609600" y="3602038"/>
            <a:ext cx="7716253" cy="1655762"/>
          </a:xfrm>
        </p:spPr>
        <p:txBody>
          <a:bodyPr anchor="t" anchorCtr="0">
            <a:normAutofit/>
          </a:bodyPr>
          <a:lstStyle>
            <a:lvl1pPr marL="0" indent="0" algn="l">
              <a:buNone/>
              <a:defRPr sz="300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pic>
        <p:nvPicPr>
          <p:cNvPr id="8" name="Picture 7" descr="Oregon State University"/>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438761" y="4741560"/>
            <a:ext cx="1165484" cy="1216633"/>
          </a:xfrm>
          <a:prstGeom prst="rect">
            <a:avLst/>
          </a:prstGeom>
        </p:spPr>
      </p:pic>
    </p:spTree>
    <p:extLst>
      <p:ext uri="{BB962C8B-B14F-4D97-AF65-F5344CB8AC3E}">
        <p14:creationId xmlns:p14="http://schemas.microsoft.com/office/powerpoint/2010/main" val="217118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5119"/>
          <a:stretch/>
        </p:blipFill>
        <p:spPr>
          <a:xfrm>
            <a:off x="-430" y="10633"/>
            <a:ext cx="12192431" cy="6847367"/>
          </a:xfrm>
          <a:prstGeom prst="rect">
            <a:avLst/>
          </a:prstGeom>
        </p:spPr>
      </p:pic>
      <p:grpSp>
        <p:nvGrpSpPr>
          <p:cNvPr id="6" name="Group 5"/>
          <p:cNvGrpSpPr/>
          <p:nvPr userDrawn="1"/>
        </p:nvGrpSpPr>
        <p:grpSpPr>
          <a:xfrm>
            <a:off x="2194" y="0"/>
            <a:ext cx="12189807" cy="2923082"/>
            <a:chOff x="0" y="0"/>
            <a:chExt cx="9141806" cy="2923082"/>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rcRect b="57377"/>
            <a:stretch>
              <a:fillRect/>
            </a:stretch>
          </p:blipFill>
          <p:spPr>
            <a:xfrm>
              <a:off x="0" y="0"/>
              <a:ext cx="9141806" cy="2923082"/>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a:solidFill>
                  <a:schemeClr val="bg1"/>
                </a:solidFill>
                <a:latin typeface="+mn-lt"/>
              </a:defRPr>
            </a:lvl1pPr>
            <a:lvl2pPr marL="685783" indent="-228594">
              <a:buClr>
                <a:srgbClr val="DC4405"/>
              </a:buClr>
              <a:buFont typeface="Courier New" panose="02070309020205020404" pitchFamily="49" charset="0"/>
              <a:buChar char="o"/>
              <a:defRPr sz="1800">
                <a:solidFill>
                  <a:schemeClr val="bg1"/>
                </a:solidFill>
                <a:latin typeface="+mn-lt"/>
              </a:defRPr>
            </a:lvl2pPr>
            <a:lvl3pPr marL="1142971" indent="-228594">
              <a:buClr>
                <a:srgbClr val="DC4405"/>
              </a:buClr>
              <a:buFont typeface="Courier New" panose="02070309020205020404" pitchFamily="49" charset="0"/>
              <a:buChar char="o"/>
              <a:defRPr sz="1600">
                <a:solidFill>
                  <a:schemeClr val="bg1"/>
                </a:solidFill>
                <a:latin typeface="+mn-lt"/>
              </a:defRPr>
            </a:lvl3pPr>
            <a:lvl4pPr marL="1600160" indent="-228594">
              <a:buClr>
                <a:srgbClr val="DC4405"/>
              </a:buClr>
              <a:buFont typeface="Courier New" panose="02070309020205020404" pitchFamily="49" charset="0"/>
              <a:buChar char="o"/>
              <a:defRPr sz="1400">
                <a:solidFill>
                  <a:schemeClr val="bg1"/>
                </a:solidFill>
                <a:latin typeface="+mn-lt"/>
              </a:defRPr>
            </a:lvl4pPr>
            <a:lvl5pPr marL="2057349" indent="-228594">
              <a:buClr>
                <a:srgbClr val="DC4405"/>
              </a:buClr>
              <a:buFont typeface="Courier New" panose="02070309020205020404" pitchFamily="49" charset="0"/>
              <a:buChar char="o"/>
              <a:defRPr sz="1400">
                <a:solidFill>
                  <a:schemeClr val="bg1"/>
                </a:solidFill>
                <a:latin typeface="+mn-lt"/>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748410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7"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991199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1656238"/>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7" name="Picture 26"/>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955"/>
          <a:stretch/>
        </p:blipFill>
        <p:spPr>
          <a:xfrm>
            <a:off x="9135292" y="1671262"/>
            <a:ext cx="3049621"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18309" y="3189027"/>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17946" y="3663823"/>
            <a:ext cx="3226565" cy="2898775"/>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4482355"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Picture Placeholder 2"/>
          <p:cNvSpPr>
            <a:spLocks noGrp="1"/>
          </p:cNvSpPr>
          <p:nvPr>
            <p:ph type="pic" sz="quarter" idx="19" hasCustomPrompt="1"/>
          </p:nvPr>
        </p:nvSpPr>
        <p:spPr>
          <a:xfrm>
            <a:off x="4623749" y="2084905"/>
            <a:ext cx="504121" cy="504122"/>
          </a:xfrm>
        </p:spPr>
        <p:txBody>
          <a:bodyPr anchor="ctr" anchorCtr="0">
            <a:noAutofit/>
          </a:bodyPr>
          <a:lstStyle>
            <a:lvl1pPr marL="0" indent="0" algn="ctr">
              <a:buNone/>
              <a:defRPr sz="800"/>
            </a:lvl1pPr>
          </a:lstStyle>
          <a:p>
            <a:r>
              <a:rPr lang="en-US"/>
              <a:t>Icon image</a:t>
            </a:r>
          </a:p>
        </p:txBody>
      </p:sp>
      <p:sp>
        <p:nvSpPr>
          <p:cNvPr id="19" name="Text Placeholder 15"/>
          <p:cNvSpPr>
            <a:spLocks noGrp="1"/>
          </p:cNvSpPr>
          <p:nvPr>
            <p:ph type="body" sz="quarter" idx="15" hasCustomPrompt="1"/>
          </p:nvPr>
        </p:nvSpPr>
        <p:spPr>
          <a:xfrm>
            <a:off x="4483841" y="3180590"/>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2355" y="366308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4" name="Oval 13"/>
          <p:cNvSpPr>
            <a:spLocks noChangeAspect="1"/>
          </p:cNvSpPr>
          <p:nvPr userDrawn="1"/>
        </p:nvSpPr>
        <p:spPr>
          <a:xfrm>
            <a:off x="8339863"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6" name="Picture Placeholder 2"/>
          <p:cNvSpPr>
            <a:spLocks noGrp="1"/>
          </p:cNvSpPr>
          <p:nvPr>
            <p:ph type="pic" sz="quarter" idx="20" hasCustomPrompt="1"/>
          </p:nvPr>
        </p:nvSpPr>
        <p:spPr>
          <a:xfrm>
            <a:off x="8481257" y="2084905"/>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8355641" y="3189397"/>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5279" y="3664193"/>
            <a:ext cx="3226565" cy="2898775"/>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52379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675262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16" name="Text Placeholder 15"/>
          <p:cNvSpPr>
            <a:spLocks noGrp="1"/>
          </p:cNvSpPr>
          <p:nvPr>
            <p:ph type="body" sz="quarter" idx="13" hasCustomPrompt="1"/>
          </p:nvPr>
        </p:nvSpPr>
        <p:spPr>
          <a:xfrm>
            <a:off x="620597" y="2016343"/>
            <a:ext cx="321805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20234" y="2491137"/>
            <a:ext cx="3226565" cy="3356400"/>
          </a:xfrm>
        </p:spPr>
        <p:txBody>
          <a:bodyPr>
            <a:noAutofit/>
          </a:bodyPr>
          <a:lstStyle>
            <a:lvl1pPr marL="285744" indent="-28574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9" name="Text Placeholder 15"/>
          <p:cNvSpPr>
            <a:spLocks noGrp="1"/>
          </p:cNvSpPr>
          <p:nvPr>
            <p:ph type="body" sz="quarter" idx="15" hasCustomPrompt="1"/>
          </p:nvPr>
        </p:nvSpPr>
        <p:spPr>
          <a:xfrm>
            <a:off x="4486129" y="2007906"/>
            <a:ext cx="3191743"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t>Header</a:t>
            </a:r>
          </a:p>
        </p:txBody>
      </p:sp>
      <p:sp>
        <p:nvSpPr>
          <p:cNvPr id="20" name="Text Placeholder 17"/>
          <p:cNvSpPr>
            <a:spLocks noGrp="1"/>
          </p:cNvSpPr>
          <p:nvPr>
            <p:ph type="body" sz="quarter" idx="16" hasCustomPrompt="1"/>
          </p:nvPr>
        </p:nvSpPr>
        <p:spPr>
          <a:xfrm>
            <a:off x="4484643" y="249039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21" name="Text Placeholder 15"/>
          <p:cNvSpPr>
            <a:spLocks noGrp="1"/>
          </p:cNvSpPr>
          <p:nvPr>
            <p:ph type="body" sz="quarter" idx="17" hasCustomPrompt="1"/>
          </p:nvPr>
        </p:nvSpPr>
        <p:spPr>
          <a:xfrm>
            <a:off x="8357929" y="2016713"/>
            <a:ext cx="3218051" cy="344488"/>
          </a:xfrm>
        </p:spPr>
        <p:txBody>
          <a:bodyPr>
            <a:no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8357567" y="2491507"/>
            <a:ext cx="3226565" cy="3356400"/>
          </a:xfrm>
        </p:spPr>
        <p:txBody>
          <a:bodyPr>
            <a:noAutofit/>
          </a:bodyPr>
          <a:lstStyle>
            <a:lvl1pPr marL="228594"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Tree>
    <p:extLst>
      <p:ext uri="{BB962C8B-B14F-4D97-AF65-F5344CB8AC3E}">
        <p14:creationId xmlns:p14="http://schemas.microsoft.com/office/powerpoint/2010/main" val="6936271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23" name="Picture 22"/>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35292"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40197700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t="89444"/>
          <a:stretch>
            <a:fillRect/>
          </a:stretch>
        </p:blipFill>
        <p:spPr>
          <a:xfrm>
            <a:off x="1" y="6119076"/>
            <a:ext cx="9141807"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19" name="Picture 18"/>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89444" r="58838"/>
          <a:stretch/>
        </p:blipFill>
        <p:spPr>
          <a:xfrm>
            <a:off x="9145924" y="6134100"/>
            <a:ext cx="3060253" cy="723900"/>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2" name="Title 1"/>
          <p:cNvSpPr>
            <a:spLocks noGrp="1"/>
          </p:cNvSpPr>
          <p:nvPr>
            <p:ph type="title"/>
          </p:nvPr>
        </p:nvSpPr>
        <p:spPr>
          <a:xfrm>
            <a:off x="618310" y="365125"/>
            <a:ext cx="10955383" cy="1291113"/>
          </a:xfrm>
        </p:spPr>
        <p:txBody>
          <a:bodyPr>
            <a:normAutofit/>
          </a:bodyPr>
          <a:lstStyle>
            <a:lvl1pPr>
              <a:defRPr sz="2800" b="1" i="0"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2" name="Oval 11"/>
          <p:cNvSpPr>
            <a:spLocks noChangeAspect="1"/>
          </p:cNvSpPr>
          <p:nvPr userDrawn="1"/>
        </p:nvSpPr>
        <p:spPr>
          <a:xfrm>
            <a:off x="623481"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Picture Placeholder 2"/>
          <p:cNvSpPr>
            <a:spLocks noGrp="1"/>
          </p:cNvSpPr>
          <p:nvPr>
            <p:ph type="pic" sz="quarter" idx="12" hasCustomPrompt="1"/>
          </p:nvPr>
        </p:nvSpPr>
        <p:spPr>
          <a:xfrm>
            <a:off x="764874" y="2084905"/>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16" name="Text Placeholder 15"/>
          <p:cNvSpPr>
            <a:spLocks noGrp="1"/>
          </p:cNvSpPr>
          <p:nvPr>
            <p:ph type="body" sz="quarter" idx="13" hasCustomPrompt="1"/>
          </p:nvPr>
        </p:nvSpPr>
        <p:spPr>
          <a:xfrm>
            <a:off x="633636" y="2962642"/>
            <a:ext cx="5078455"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8" name="Text Placeholder 17"/>
          <p:cNvSpPr>
            <a:spLocks noGrp="1"/>
          </p:cNvSpPr>
          <p:nvPr>
            <p:ph type="body" sz="quarter" idx="14" hasCustomPrompt="1"/>
          </p:nvPr>
        </p:nvSpPr>
        <p:spPr>
          <a:xfrm>
            <a:off x="633273" y="3437436"/>
            <a:ext cx="5078864" cy="2484900"/>
          </a:xfrm>
        </p:spPr>
        <p:txBody>
          <a:bodyPr>
            <a:noAutofit/>
          </a:bodyPr>
          <a:lstStyle>
            <a:lvl1pPr marL="285744" indent="-28574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742932" indent="-28574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2pPr>
            <a:lvl3pPr marL="1200121" indent="-28574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3pPr>
            <a:lvl4pPr marL="1543012"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4pPr>
            <a:lvl5pPr marL="2000201" indent="-171446">
              <a:buClr>
                <a:srgbClr val="DC4405"/>
              </a:buClr>
              <a:buFont typeface="Courier New" panose="02070309020205020404" pitchFamily="49" charset="0"/>
              <a:buChar char="o"/>
              <a:defRPr sz="12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3" name="Oval 12"/>
          <p:cNvSpPr>
            <a:spLocks noChangeAspect="1"/>
          </p:cNvSpPr>
          <p:nvPr userDrawn="1"/>
        </p:nvSpPr>
        <p:spPr>
          <a:xfrm>
            <a:off x="6507867" y="1943512"/>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Picture Placeholder 2"/>
          <p:cNvSpPr>
            <a:spLocks noGrp="1"/>
          </p:cNvSpPr>
          <p:nvPr>
            <p:ph type="pic" sz="quarter" idx="19" hasCustomPrompt="1"/>
          </p:nvPr>
        </p:nvSpPr>
        <p:spPr>
          <a:xfrm>
            <a:off x="6649261" y="2090348"/>
            <a:ext cx="504121" cy="504122"/>
          </a:xfrm>
        </p:spPr>
        <p:txBody>
          <a:bodyPr anchor="ctr" anchorCtr="0">
            <a:noAutofit/>
          </a:bodyPr>
          <a:lstStyle>
            <a:lvl1pPr marL="0" indent="0" algn="ctr">
              <a:buNone/>
              <a:defRPr sz="800">
                <a:solidFill>
                  <a:schemeClr val="tx1"/>
                </a:solidFill>
              </a:defRPr>
            </a:lvl1pPr>
          </a:lstStyle>
          <a:p>
            <a:r>
              <a:rPr lang="en-US"/>
              <a:t>Icon image</a:t>
            </a:r>
          </a:p>
        </p:txBody>
      </p:sp>
      <p:sp>
        <p:nvSpPr>
          <p:cNvPr id="21" name="Text Placeholder 15"/>
          <p:cNvSpPr>
            <a:spLocks noGrp="1"/>
          </p:cNvSpPr>
          <p:nvPr>
            <p:ph type="body" sz="quarter" idx="17" hasCustomPrompt="1"/>
          </p:nvPr>
        </p:nvSpPr>
        <p:spPr>
          <a:xfrm>
            <a:off x="6508231" y="2962642"/>
            <a:ext cx="5065461" cy="344488"/>
          </a:xfrm>
        </p:spPr>
        <p:txBody>
          <a:bodyPr>
            <a:normAutofit/>
          </a:bodyPr>
          <a:lstStyle>
            <a:lvl1pPr marL="0" indent="0">
              <a:buNone/>
              <a:defRPr sz="2000" b="1" baseline="0">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2" name="Text Placeholder 17"/>
          <p:cNvSpPr>
            <a:spLocks noGrp="1"/>
          </p:cNvSpPr>
          <p:nvPr>
            <p:ph type="body" sz="quarter" idx="18" hasCustomPrompt="1"/>
          </p:nvPr>
        </p:nvSpPr>
        <p:spPr>
          <a:xfrm>
            <a:off x="6507867" y="3437436"/>
            <a:ext cx="5078864" cy="2484900"/>
          </a:xfrm>
        </p:spPr>
        <p:txBody>
          <a:bodyPr>
            <a:noAutofit/>
          </a:bodyPr>
          <a:lstStyle>
            <a:lvl1pPr marL="228594"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2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200">
                <a:solidFill>
                  <a:schemeClr val="bg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4340911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838" b="5"/>
          <a:stretch/>
        </p:blipFill>
        <p:spPr>
          <a:xfrm>
            <a:off x="9135292" y="-21265"/>
            <a:ext cx="3060253"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1"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1010768"/>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ADF4F0F-2CBB-394C-8D28-1DF130774BB0}"/>
              </a:ext>
            </a:extLst>
          </p:cNvPr>
          <p:cNvSpPr>
            <a:spLocks noGrp="1"/>
          </p:cNvSpPr>
          <p:nvPr>
            <p:ph type="title"/>
          </p:nvPr>
        </p:nvSpPr>
        <p:spPr>
          <a:xfrm>
            <a:off x="4326416" y="2813879"/>
            <a:ext cx="7326313" cy="1263176"/>
          </a:xfrm>
        </p:spPr>
        <p:txBody>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148730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tx1"/>
        </a:soli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7686" t="-319" r="58722" b="5"/>
          <a:stretch/>
        </p:blipFill>
        <p:spPr>
          <a:xfrm>
            <a:off x="9145922" y="-21265"/>
            <a:ext cx="3070889" cy="6879265"/>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95" b="-1"/>
          <a:stretch/>
        </p:blipFill>
        <p:spPr>
          <a:xfrm>
            <a:off x="-4" y="-21265"/>
            <a:ext cx="9141807" cy="6864241"/>
          </a:xfrm>
          <a:custGeom>
            <a:avLst/>
            <a:gdLst>
              <a:gd name="connsiteX0" fmla="*/ 0 w 9141806"/>
              <a:gd name="connsiteY0" fmla="*/ 0 h 723900"/>
              <a:gd name="connsiteX1" fmla="*/ 9141806 w 9141806"/>
              <a:gd name="connsiteY1" fmla="*/ 0 h 723900"/>
              <a:gd name="connsiteX2" fmla="*/ 9141806 w 9141806"/>
              <a:gd name="connsiteY2" fmla="*/ 723900 h 723900"/>
              <a:gd name="connsiteX3" fmla="*/ 0 w 9141806"/>
              <a:gd name="connsiteY3" fmla="*/ 723900 h 723900"/>
            </a:gdLst>
            <a:ahLst/>
            <a:cxnLst>
              <a:cxn ang="0">
                <a:pos x="connsiteX0" y="connsiteY0"/>
              </a:cxn>
              <a:cxn ang="0">
                <a:pos x="connsiteX1" y="connsiteY1"/>
              </a:cxn>
              <a:cxn ang="0">
                <a:pos x="connsiteX2" y="connsiteY2"/>
              </a:cxn>
              <a:cxn ang="0">
                <a:pos x="connsiteX3" y="connsiteY3"/>
              </a:cxn>
            </a:cxnLst>
            <a:rect l="l" t="t" r="r" b="b"/>
            <a:pathLst>
              <a:path w="9141806" h="723900">
                <a:moveTo>
                  <a:pt x="0" y="0"/>
                </a:moveTo>
                <a:lnTo>
                  <a:pt x="9141806" y="0"/>
                </a:lnTo>
                <a:lnTo>
                  <a:pt x="9141806" y="723900"/>
                </a:lnTo>
                <a:lnTo>
                  <a:pt x="0" y="723900"/>
                </a:lnTo>
                <a:close/>
              </a:path>
            </a:pathLst>
          </a:custGeom>
        </p:spPr>
      </p:pic>
      <p:sp>
        <p:nvSpPr>
          <p:cNvPr id="9" name="Rectangle 8"/>
          <p:cNvSpPr/>
          <p:nvPr userDrawn="1"/>
        </p:nvSpPr>
        <p:spPr>
          <a:xfrm>
            <a:off x="2094613" y="998893"/>
            <a:ext cx="10097387" cy="4823927"/>
          </a:xfrm>
          <a:prstGeom prst="rect">
            <a:avLst/>
          </a:prstGeom>
          <a:solidFill>
            <a:srgbClr val="DC4405"/>
          </a:solidFill>
          <a:ln>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07D3C989-1309-994B-B24D-52010CD78D09}"/>
              </a:ext>
            </a:extLst>
          </p:cNvPr>
          <p:cNvSpPr>
            <a:spLocks noGrp="1"/>
          </p:cNvSpPr>
          <p:nvPr>
            <p:ph type="title"/>
          </p:nvPr>
        </p:nvSpPr>
        <p:spPr>
          <a:xfrm>
            <a:off x="4245548" y="2893321"/>
            <a:ext cx="7326315" cy="1104292"/>
          </a:xfrm>
        </p:spPr>
        <p:txBody>
          <a:bodyPr>
            <a:normAutofit/>
          </a:bodyPr>
          <a:lstStyle>
            <a:lvl1pPr>
              <a:defRPr sz="2800" b="1" i="0" cap="all" baseline="0">
                <a:solidFill>
                  <a:schemeClr val="bg1"/>
                </a:solidFill>
              </a:defRPr>
            </a:lvl1pPr>
          </a:lstStyle>
          <a:p>
            <a:r>
              <a:rPr lang="en-US"/>
              <a:t>Click to edit Master title style</a:t>
            </a:r>
          </a:p>
        </p:txBody>
      </p:sp>
      <p:sp>
        <p:nvSpPr>
          <p:cNvPr id="10" name="Oval 9"/>
          <p:cNvSpPr/>
          <p:nvPr userDrawn="1"/>
        </p:nvSpPr>
        <p:spPr>
          <a:xfrm>
            <a:off x="344781" y="1813113"/>
            <a:ext cx="3265715" cy="3265715"/>
          </a:xfrm>
          <a:prstGeom prst="ellipse">
            <a:avLst/>
          </a:prstGeom>
          <a:solidFill>
            <a:srgbClr val="DC4405"/>
          </a:solidFill>
          <a:ln w="85725" cmpd="sng">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Picture Placeholder 2"/>
          <p:cNvSpPr>
            <a:spLocks noGrp="1"/>
          </p:cNvSpPr>
          <p:nvPr>
            <p:ph type="pic" sz="quarter" idx="12" hasCustomPrompt="1"/>
          </p:nvPr>
        </p:nvSpPr>
        <p:spPr>
          <a:xfrm>
            <a:off x="861237" y="2329567"/>
            <a:ext cx="2231800" cy="2231800"/>
          </a:xfrm>
        </p:spPr>
        <p:txBody>
          <a:bodyPr anchor="ctr" anchorCtr="0">
            <a:noAutofit/>
          </a:bodyPr>
          <a:lstStyle>
            <a:lvl1pPr marL="0" indent="0" algn="ctr">
              <a:buNone/>
              <a:defRPr sz="1800"/>
            </a:lvl1pPr>
          </a:lstStyle>
          <a:p>
            <a:r>
              <a:rPr lang="en-US"/>
              <a:t>Icon image</a:t>
            </a:r>
          </a:p>
        </p:txBody>
      </p:sp>
    </p:spTree>
    <p:extLst>
      <p:ext uri="{BB962C8B-B14F-4D97-AF65-F5344CB8AC3E}">
        <p14:creationId xmlns:p14="http://schemas.microsoft.com/office/powerpoint/2010/main" val="41736475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0" marR="0" lvl="0" indent="0" algn="ctr" defTabSz="914377" rtl="0" eaLnBrk="1" fontAlgn="auto" latinLnBrk="0" hangingPunct="1">
              <a:lnSpc>
                <a:spcPct val="100000"/>
              </a:lnSpc>
              <a:spcBef>
                <a:spcPts val="0"/>
              </a:spcBef>
              <a:spcAft>
                <a:spcPts val="0"/>
              </a:spcAft>
              <a:buClrTx/>
              <a:buSzTx/>
              <a:buFontTx/>
              <a:buNone/>
              <a:tabLst/>
              <a:defRPr/>
            </a:pPr>
            <a:endParaRPr lang="en-US" sz="6000">
              <a:solidFill>
                <a:schemeClr val="tx1"/>
              </a:solidFill>
            </a:endParaRPr>
          </a:p>
        </p:txBody>
      </p:sp>
      <p:sp>
        <p:nvSpPr>
          <p:cNvPr id="11" name="Rectangle 10"/>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2" name="Title 1">
            <a:extLst>
              <a:ext uri="{FF2B5EF4-FFF2-40B4-BE49-F238E27FC236}">
                <a16:creationId xmlns:a16="http://schemas.microsoft.com/office/drawing/2014/main" id="{76401478-0708-F548-B1EB-39A1F96851D4}"/>
              </a:ext>
            </a:extLst>
          </p:cNvPr>
          <p:cNvSpPr>
            <a:spLocks noGrp="1"/>
          </p:cNvSpPr>
          <p:nvPr>
            <p:ph type="title"/>
          </p:nvPr>
        </p:nvSpPr>
        <p:spPr>
          <a:xfrm>
            <a:off x="1530349" y="1875092"/>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lvl1pPr>
            <a:lvl2pPr marL="742932" indent="-285744">
              <a:buClr>
                <a:srgbClr val="DC4405"/>
              </a:buClr>
              <a:buFont typeface="Courier New" panose="02070309020205020404" pitchFamily="49" charset="0"/>
              <a:buChar char="o"/>
              <a:defRPr sz="1800" baseline="0">
                <a:latin typeface="+mn-lt"/>
              </a:defRPr>
            </a:lvl2pPr>
            <a:lvl3pPr marL="1200121" indent="-285744">
              <a:buClr>
                <a:srgbClr val="DC4405"/>
              </a:buClr>
              <a:buFont typeface="Courier New" panose="02070309020205020404" pitchFamily="49" charset="0"/>
              <a:buChar char="o"/>
              <a:defRPr sz="1600" baseline="0"/>
            </a:lvl3pPr>
            <a:lvl4pPr marL="1543012" indent="-171446">
              <a:buClr>
                <a:srgbClr val="DC4405"/>
              </a:buClr>
              <a:buFont typeface="Courier New" panose="02070309020205020404" pitchFamily="49" charset="0"/>
              <a:buChar char="o"/>
              <a:defRPr sz="1400" baseline="0"/>
            </a:lvl4pPr>
            <a:lvl5pPr marL="2000201" indent="-171446">
              <a:buClr>
                <a:srgbClr val="DC4405"/>
              </a:buClr>
              <a:buFont typeface="Courier New" panose="02070309020205020404" pitchFamily="49" charset="0"/>
              <a:buChar char="o"/>
              <a:defRPr sz="1200"/>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90776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837146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2" name="Title 1">
            <a:extLst>
              <a:ext uri="{FF2B5EF4-FFF2-40B4-BE49-F238E27FC236}">
                <a16:creationId xmlns:a16="http://schemas.microsoft.com/office/drawing/2014/main" id="{871F63B3-6FE0-3D4F-9AB1-C16F92155865}"/>
              </a:ext>
            </a:extLst>
          </p:cNvPr>
          <p:cNvSpPr>
            <a:spLocks noGrp="1"/>
          </p:cNvSpPr>
          <p:nvPr>
            <p:ph type="title"/>
          </p:nvPr>
        </p:nvSpPr>
        <p:spPr>
          <a:xfrm>
            <a:off x="1530349" y="1875092"/>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683523"/>
            <a:ext cx="9112251" cy="1644003"/>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9554712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BB34C4C1-9B17-BE4B-864B-32014387B804}"/>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20788"/>
            <a:ext cx="9112251" cy="1606738"/>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4514445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8BF70703-6BF1-C845-A5DA-3580FFC5EA79}"/>
              </a:ext>
            </a:extLst>
          </p:cNvPr>
          <p:cNvSpPr>
            <a:spLocks noGrp="1"/>
          </p:cNvSpPr>
          <p:nvPr>
            <p:ph type="title"/>
          </p:nvPr>
        </p:nvSpPr>
        <p:spPr>
          <a:xfrm>
            <a:off x="1530349" y="1910830"/>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61861"/>
            <a:ext cx="9112251" cy="1565664"/>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defRPr>
            </a:lvl3pPr>
            <a:lvl4pPr marL="1543012" indent="-171446">
              <a:buClr>
                <a:srgbClr val="DC4405"/>
              </a:buClr>
              <a:buFont typeface="Courier New" panose="02070309020205020404" pitchFamily="49" charset="0"/>
              <a:buChar char="o"/>
              <a:defRPr sz="1400" baseline="0">
                <a:solidFill>
                  <a:schemeClr val="bg1"/>
                </a:solidFill>
              </a:defRPr>
            </a:lvl4pPr>
            <a:lvl5pPr marL="2000201" indent="-171446">
              <a:buClr>
                <a:srgbClr val="DC4405"/>
              </a:buClr>
              <a:buFont typeface="Courier New" panose="02070309020205020404" pitchFamily="49" charset="0"/>
              <a:buChar char="o"/>
              <a:defRPr sz="1200">
                <a:solidFill>
                  <a:schemeClr val="bg1"/>
                </a:solidFill>
              </a:defRPr>
            </a:lvl5pPr>
          </a:lstStyle>
          <a:p>
            <a:pPr marL="285744" marR="0" lvl="0" indent="-285744" algn="l" defTabSz="914377" rtl="0" eaLnBrk="1" fontAlgn="auto" latinLnBrk="0" hangingPunct="1">
              <a:lnSpc>
                <a:spcPct val="90000"/>
              </a:lnSpc>
              <a:spcBef>
                <a:spcPts val="1000"/>
              </a:spcBef>
              <a:spcAft>
                <a:spcPts val="0"/>
              </a:spcAft>
              <a:buClr>
                <a:srgbClr val="DC4405"/>
              </a:buClr>
              <a:buSzTx/>
              <a:buFont typeface="Courier New" panose="02070309020205020404" pitchFamily="49" charset="0"/>
              <a:buChar char="o"/>
              <a:tabLst/>
              <a:defRPr/>
            </a:pPr>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4125495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1D989875-230F-E04E-A996-BB83824C1303}"/>
              </a:ext>
            </a:extLst>
          </p:cNvPr>
          <p:cNvSpPr>
            <a:spLocks noGrp="1"/>
          </p:cNvSpPr>
          <p:nvPr>
            <p:ph type="title"/>
          </p:nvPr>
        </p:nvSpPr>
        <p:spPr>
          <a:xfrm>
            <a:off x="1552929" y="1912357"/>
            <a:ext cx="9112251" cy="808430"/>
          </a:xfrm>
        </p:spPr>
        <p:txBody>
          <a:bodyPr>
            <a:normAutofit/>
          </a:bodyPr>
          <a:lstStyle>
            <a:lvl1pPr algn="ctr">
              <a:defRPr sz="2800" b="1" i="0" baseline="0"/>
            </a:lvl1pPr>
          </a:lstStyle>
          <a:p>
            <a:r>
              <a:rPr lang="en-US"/>
              <a:t>Click to edit Master title style</a:t>
            </a:r>
          </a:p>
        </p:txBody>
      </p:sp>
      <p:sp>
        <p:nvSpPr>
          <p:cNvPr id="9" name="Text Placeholder 8"/>
          <p:cNvSpPr>
            <a:spLocks noGrp="1"/>
          </p:cNvSpPr>
          <p:nvPr>
            <p:ph type="body" sz="quarter" idx="10" hasCustomPrompt="1"/>
          </p:nvPr>
        </p:nvSpPr>
        <p:spPr>
          <a:xfrm>
            <a:off x="1530349" y="2758054"/>
            <a:ext cx="9112251" cy="1569473"/>
          </a:xfrm>
        </p:spPr>
        <p:txBody>
          <a:bodyPr anchor="ctr" anchorCtr="1">
            <a:normAutofit/>
          </a:bodyPr>
          <a:lstStyle>
            <a:lvl1pPr marL="228594" marR="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sz="1800"/>
            </a:lvl1pPr>
            <a:lvl2pPr marL="685783"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600" baseline="0">
                <a:latin typeface="+mn-lt"/>
              </a:defRPr>
            </a:lvl2pPr>
            <a:lvl3pPr marL="1142971"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400"/>
            </a:lvl3pPr>
            <a:lvl4pPr marL="1600160" marR="0"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sz="1200"/>
            </a:lvl4pPr>
            <a:lvl5pPr marL="2000201" indent="-171446">
              <a:buClr>
                <a:srgbClr val="DC4405"/>
              </a:buClr>
              <a:buFont typeface="Courier New" panose="02070309020205020404" pitchFamily="49" charset="0"/>
              <a:buChar char="o"/>
              <a:defRPr sz="1200"/>
            </a:lvl5pPr>
          </a:lstStyle>
          <a:p>
            <a:pPr marL="228594" marR="0" lvl="0" indent="-228594" algn="l" defTabSz="914377"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prstClr val="black"/>
                </a:solidFill>
                <a:effectLst/>
                <a:uLnTx/>
                <a:uFillTx/>
                <a:latin typeface="+mn-lt"/>
                <a:ea typeface="+mn-ea"/>
                <a:cs typeface="+mn-cs"/>
              </a:rPr>
              <a:t>Edit Master text styles</a:t>
            </a:r>
          </a:p>
          <a:p>
            <a:pPr marL="685783" marR="0" lvl="1"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prstClr val="black"/>
                </a:solidFill>
                <a:effectLst/>
                <a:uLnTx/>
                <a:uFillTx/>
                <a:latin typeface="+mj-lt"/>
                <a:ea typeface="+mn-ea"/>
                <a:cs typeface="+mn-cs"/>
              </a:rPr>
              <a:t>Second level</a:t>
            </a:r>
          </a:p>
          <a:p>
            <a:pPr marL="1142971" marR="0" lvl="2"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prstClr val="black"/>
                </a:solidFill>
                <a:effectLst/>
                <a:uLnTx/>
                <a:uFillTx/>
                <a:latin typeface="+mn-lt"/>
                <a:ea typeface="+mn-ea"/>
                <a:cs typeface="+mn-cs"/>
              </a:rPr>
              <a:t>Third level</a:t>
            </a:r>
          </a:p>
          <a:p>
            <a:pPr marL="1600160" marR="0" lvl="3" indent="-228594" algn="l" defTabSz="914377"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400" b="0" i="0" u="none" strike="noStrike" kern="1200" cap="none" spc="0" normalizeH="0" baseline="0" noProof="0">
                <a:ln>
                  <a:noFill/>
                </a:ln>
                <a:solidFill>
                  <a:prstClr val="black"/>
                </a:solidFill>
                <a:effectLst/>
                <a:uLnTx/>
                <a:uFillTx/>
                <a:latin typeface="+mn-lt"/>
                <a:ea typeface="+mn-ea"/>
                <a:cs typeface="+mn-cs"/>
              </a:rPr>
              <a:t>Fourth level</a:t>
            </a:r>
          </a:p>
        </p:txBody>
      </p:sp>
    </p:spTree>
    <p:extLst>
      <p:ext uri="{BB962C8B-B14F-4D97-AF65-F5344CB8AC3E}">
        <p14:creationId xmlns:p14="http://schemas.microsoft.com/office/powerpoint/2010/main" val="38068085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905068" y="1357959"/>
            <a:ext cx="10407975" cy="32793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bg1"/>
              </a:solidFill>
            </a:endParaRPr>
          </a:p>
        </p:txBody>
      </p:sp>
      <p:sp>
        <p:nvSpPr>
          <p:cNvPr id="7" name="Oval 6"/>
          <p:cNvSpPr>
            <a:spLocks noChangeAspect="1"/>
          </p:cNvSpPr>
          <p:nvPr userDrawn="1"/>
        </p:nvSpPr>
        <p:spPr>
          <a:xfrm>
            <a:off x="5715602" y="1088184"/>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5824362" y="1088185"/>
            <a:ext cx="569387" cy="1015663"/>
          </a:xfrm>
          <a:prstGeom prst="rect">
            <a:avLst/>
          </a:prstGeom>
        </p:spPr>
        <p:txBody>
          <a:bodyPr wrap="none">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6000" b="1">
                <a:solidFill>
                  <a:schemeClr val="tx1"/>
                </a:solidFill>
                <a:latin typeface="Times" charset="0"/>
                <a:ea typeface="Times" charset="0"/>
                <a:cs typeface="Times" charset="0"/>
              </a:rPr>
              <a:t>“</a:t>
            </a:r>
            <a:endParaRPr lang="en-US" sz="6000">
              <a:solidFill>
                <a:schemeClr val="tx1"/>
              </a:solidFill>
            </a:endParaRPr>
          </a:p>
        </p:txBody>
      </p:sp>
      <p:sp>
        <p:nvSpPr>
          <p:cNvPr id="10" name="Title 1">
            <a:extLst>
              <a:ext uri="{FF2B5EF4-FFF2-40B4-BE49-F238E27FC236}">
                <a16:creationId xmlns:a16="http://schemas.microsoft.com/office/drawing/2014/main" id="{545FBC4E-4719-5B44-AFFB-ED854845F11B}"/>
              </a:ext>
            </a:extLst>
          </p:cNvPr>
          <p:cNvSpPr>
            <a:spLocks noGrp="1"/>
          </p:cNvSpPr>
          <p:nvPr>
            <p:ph type="title"/>
          </p:nvPr>
        </p:nvSpPr>
        <p:spPr>
          <a:xfrm>
            <a:off x="1530349" y="1892169"/>
            <a:ext cx="9112251" cy="808430"/>
          </a:xfrm>
        </p:spPr>
        <p:txBody>
          <a:bodyPr>
            <a:normAutofit/>
          </a:bodyPr>
          <a:lstStyle>
            <a:lvl1pPr algn="ctr">
              <a:defRPr sz="2800" b="1" i="0" baseline="0">
                <a:solidFill>
                  <a:schemeClr val="bg1"/>
                </a:solidFill>
              </a:defRPr>
            </a:lvl1pPr>
          </a:lstStyle>
          <a:p>
            <a:r>
              <a:rPr lang="en-US"/>
              <a:t>Click to edit Master title style</a:t>
            </a:r>
          </a:p>
        </p:txBody>
      </p:sp>
      <p:sp>
        <p:nvSpPr>
          <p:cNvPr id="9" name="Text Placeholder 8"/>
          <p:cNvSpPr>
            <a:spLocks noGrp="1"/>
          </p:cNvSpPr>
          <p:nvPr>
            <p:ph type="body" sz="quarter" idx="10" hasCustomPrompt="1"/>
          </p:nvPr>
        </p:nvSpPr>
        <p:spPr>
          <a:xfrm>
            <a:off x="1530349" y="2724539"/>
            <a:ext cx="9112251" cy="1602986"/>
          </a:xfrm>
        </p:spPr>
        <p:txBody>
          <a:bodyPr anchor="ctr" anchorCtr="1">
            <a:normAutofit/>
          </a:bodyPr>
          <a:lstStyle>
            <a:lvl1pPr marL="285744" indent="-285744">
              <a:buClr>
                <a:srgbClr val="DC4405"/>
              </a:buClr>
              <a:buFont typeface="Courier New" panose="02070309020205020404" pitchFamily="49" charset="0"/>
              <a:buChar char="o"/>
              <a:defRPr sz="2000" baseline="0">
                <a:solidFill>
                  <a:schemeClr val="bg1"/>
                </a:solidFill>
                <a:latin typeface="+mn-lt"/>
              </a:defRPr>
            </a:lvl1pPr>
            <a:lvl2pPr marL="742932" indent="-285744">
              <a:buClr>
                <a:srgbClr val="DC4405"/>
              </a:buClr>
              <a:buFont typeface="Courier New" panose="02070309020205020404" pitchFamily="49" charset="0"/>
              <a:buChar char="o"/>
              <a:defRPr sz="1800" baseline="0">
                <a:solidFill>
                  <a:schemeClr val="bg1"/>
                </a:solidFill>
                <a:latin typeface="+mn-lt"/>
              </a:defRPr>
            </a:lvl2pPr>
            <a:lvl3pPr marL="1200121" indent="-285744">
              <a:buClr>
                <a:srgbClr val="DC4405"/>
              </a:buClr>
              <a:buFont typeface="Courier New" panose="02070309020205020404" pitchFamily="49" charset="0"/>
              <a:buChar char="o"/>
              <a:defRPr sz="1600" baseline="0">
                <a:solidFill>
                  <a:schemeClr val="bg1"/>
                </a:solidFill>
                <a:latin typeface="+mn-lt"/>
              </a:defRPr>
            </a:lvl3pPr>
            <a:lvl4pPr marL="1543012" indent="-171446">
              <a:buClr>
                <a:srgbClr val="DC4405"/>
              </a:buClr>
              <a:buFont typeface="Courier New" panose="02070309020205020404" pitchFamily="49" charset="0"/>
              <a:buChar char="o"/>
              <a:defRPr sz="1400" baseline="0">
                <a:solidFill>
                  <a:schemeClr val="bg1"/>
                </a:solidFill>
                <a:latin typeface="+mn-lt"/>
              </a:defRPr>
            </a:lvl4pPr>
            <a:lvl5pPr marL="2000201" indent="-171446">
              <a:buClr>
                <a:srgbClr val="DC4405"/>
              </a:buClr>
              <a:buFont typeface="Courier New" panose="02070309020205020404" pitchFamily="49" charset="0"/>
              <a:buChar char="o"/>
              <a:defRPr sz="12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16896824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0"/>
            <a:ext cx="3050617" cy="6858000"/>
          </a:xfrm>
          <a:prstGeom prst="rect">
            <a:avLst/>
          </a:prstGeom>
          <a:solidFill>
            <a:srgbClr val="DC4305">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userDrawn="1"/>
        </p:nvSpPr>
        <p:spPr>
          <a:xfrm>
            <a:off x="6109887" y="0"/>
            <a:ext cx="3058740" cy="6858000"/>
          </a:xfrm>
          <a:prstGeom prst="rect">
            <a:avLst/>
          </a:prstGeom>
          <a:solidFill>
            <a:srgbClr val="DC4305">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p:cNvSpPr/>
          <p:nvPr userDrawn="1"/>
        </p:nvSpPr>
        <p:spPr>
          <a:xfrm>
            <a:off x="3051091"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p:cNvSpPr/>
          <p:nvPr userDrawn="1"/>
        </p:nvSpPr>
        <p:spPr>
          <a:xfrm>
            <a:off x="9168699" y="0"/>
            <a:ext cx="3058740" cy="6858000"/>
          </a:xfrm>
          <a:prstGeom prst="rect">
            <a:avLst/>
          </a:prstGeom>
          <a:solidFill>
            <a:srgbClr val="DC4305">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10" name="Text Placeholder 15"/>
          <p:cNvSpPr>
            <a:spLocks noGrp="1"/>
          </p:cNvSpPr>
          <p:nvPr>
            <p:ph type="body" sz="quarter" idx="13" hasCustomPrompt="1"/>
          </p:nvPr>
        </p:nvSpPr>
        <p:spPr>
          <a:xfrm>
            <a:off x="364"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1" name="Text Placeholder 17"/>
          <p:cNvSpPr>
            <a:spLocks noGrp="1"/>
          </p:cNvSpPr>
          <p:nvPr>
            <p:ph type="body" sz="quarter" idx="14"/>
          </p:nvPr>
        </p:nvSpPr>
        <p:spPr>
          <a:xfrm>
            <a:off x="1"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Text Placeholder 15"/>
          <p:cNvSpPr>
            <a:spLocks noGrp="1"/>
          </p:cNvSpPr>
          <p:nvPr>
            <p:ph type="body" sz="quarter" idx="15" hasCustomPrompt="1"/>
          </p:nvPr>
        </p:nvSpPr>
        <p:spPr>
          <a:xfrm>
            <a:off x="3069991"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19" name="Text Placeholder 17"/>
          <p:cNvSpPr>
            <a:spLocks noGrp="1"/>
          </p:cNvSpPr>
          <p:nvPr>
            <p:ph type="body" sz="quarter" idx="16"/>
          </p:nvPr>
        </p:nvSpPr>
        <p:spPr>
          <a:xfrm>
            <a:off x="3069629"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15"/>
          <p:cNvSpPr>
            <a:spLocks noGrp="1"/>
          </p:cNvSpPr>
          <p:nvPr>
            <p:ph type="body" sz="quarter" idx="17" hasCustomPrompt="1"/>
          </p:nvPr>
        </p:nvSpPr>
        <p:spPr>
          <a:xfrm>
            <a:off x="6117495" y="2186503"/>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1" name="Text Placeholder 17"/>
          <p:cNvSpPr>
            <a:spLocks noGrp="1"/>
          </p:cNvSpPr>
          <p:nvPr>
            <p:ph type="body" sz="quarter" idx="18"/>
          </p:nvPr>
        </p:nvSpPr>
        <p:spPr>
          <a:xfrm>
            <a:off x="6117133" y="2661297"/>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 Placeholder 15"/>
          <p:cNvSpPr>
            <a:spLocks noGrp="1"/>
          </p:cNvSpPr>
          <p:nvPr>
            <p:ph type="body" sz="quarter" idx="19" hasCustomPrompt="1"/>
          </p:nvPr>
        </p:nvSpPr>
        <p:spPr>
          <a:xfrm>
            <a:off x="9157683" y="2184822"/>
            <a:ext cx="3039824" cy="344488"/>
          </a:xfrm>
        </p:spPr>
        <p:txBody>
          <a:bodyPr anchor="ctr" anchorCtr="1">
            <a:noAutofit/>
          </a:bodyPr>
          <a:lstStyle>
            <a:lvl1pPr marL="0" indent="0">
              <a:buNone/>
              <a:defRPr sz="2800" b="1"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Header</a:t>
            </a:r>
          </a:p>
        </p:txBody>
      </p:sp>
      <p:sp>
        <p:nvSpPr>
          <p:cNvPr id="23" name="Text Placeholder 17"/>
          <p:cNvSpPr>
            <a:spLocks noGrp="1"/>
          </p:cNvSpPr>
          <p:nvPr>
            <p:ph type="body" sz="quarter" idx="20"/>
          </p:nvPr>
        </p:nvSpPr>
        <p:spPr>
          <a:xfrm>
            <a:off x="9157320" y="2659616"/>
            <a:ext cx="3047867" cy="3356400"/>
          </a:xfrm>
        </p:spPr>
        <p:txBody>
          <a:bodyPr anchor="ctr" anchorCtr="1">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bg1"/>
                </a:solidFill>
                <a:latin typeface="+mn-lt"/>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bg1"/>
                </a:solidFill>
                <a:latin typeface="+mn-lt"/>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0692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5662430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Gill Sans"/>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5939575"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5496213" y="3654738"/>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5496213" y="4059937"/>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10197991"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10197991"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1116905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rgbClr val="DC4405"/>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tx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28787394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cxnSp>
        <p:nvCxnSpPr>
          <p:cNvPr id="6" name="Straight Connector 5"/>
          <p:cNvCxnSpPr/>
          <p:nvPr userDrawn="1"/>
        </p:nvCxnSpPr>
        <p:spPr>
          <a:xfrm flipV="1">
            <a:off x="0" y="3423684"/>
            <a:ext cx="12192000" cy="12918"/>
          </a:xfrm>
          <a:prstGeom prst="line">
            <a:avLst/>
          </a:prstGeom>
          <a:ln w="50800">
            <a:solidFill>
              <a:srgbClr val="DC4405"/>
            </a:solidFill>
          </a:ln>
        </p:spPr>
        <p:style>
          <a:lnRef idx="1">
            <a:schemeClr val="accent1"/>
          </a:lnRef>
          <a:fillRef idx="0">
            <a:schemeClr val="accent1"/>
          </a:fillRef>
          <a:effectRef idx="0">
            <a:schemeClr val="accent1"/>
          </a:effectRef>
          <a:fontRef idx="minor">
            <a:schemeClr val="tx1"/>
          </a:fontRef>
        </p:style>
      </p:cxnSp>
      <p:sp>
        <p:nvSpPr>
          <p:cNvPr id="8" name="Oval 7"/>
          <p:cNvSpPr/>
          <p:nvPr userDrawn="1"/>
        </p:nvSpPr>
        <p:spPr>
          <a:xfrm>
            <a:off x="1237797"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1" name="Text Placeholder 15"/>
          <p:cNvSpPr>
            <a:spLocks noGrp="1"/>
          </p:cNvSpPr>
          <p:nvPr>
            <p:ph type="body" sz="quarter" idx="13" hasCustomPrompt="1"/>
          </p:nvPr>
        </p:nvSpPr>
        <p:spPr>
          <a:xfrm>
            <a:off x="794434"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2" name="Text Placeholder 17"/>
          <p:cNvSpPr>
            <a:spLocks noGrp="1"/>
          </p:cNvSpPr>
          <p:nvPr>
            <p:ph type="body" sz="quarter" idx="14" hasCustomPrompt="1"/>
          </p:nvPr>
        </p:nvSpPr>
        <p:spPr>
          <a:xfrm>
            <a:off x="794435"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9" name="Oval 8"/>
          <p:cNvSpPr/>
          <p:nvPr userDrawn="1"/>
        </p:nvSpPr>
        <p:spPr>
          <a:xfrm>
            <a:off x="4089510" y="3278260"/>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5" name="Text Placeholder 15"/>
          <p:cNvSpPr>
            <a:spLocks noGrp="1"/>
          </p:cNvSpPr>
          <p:nvPr>
            <p:ph type="body" sz="quarter" idx="17" hasCustomPrompt="1"/>
          </p:nvPr>
        </p:nvSpPr>
        <p:spPr>
          <a:xfrm>
            <a:off x="3646147"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6" name="Text Placeholder 17"/>
          <p:cNvSpPr>
            <a:spLocks noGrp="1"/>
          </p:cNvSpPr>
          <p:nvPr>
            <p:ph type="body" sz="quarter" idx="18" hasCustomPrompt="1"/>
          </p:nvPr>
        </p:nvSpPr>
        <p:spPr>
          <a:xfrm>
            <a:off x="3646147"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7" name="Oval 16"/>
          <p:cNvSpPr/>
          <p:nvPr userDrawn="1"/>
        </p:nvSpPr>
        <p:spPr>
          <a:xfrm>
            <a:off x="7789641" y="3271801"/>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3" name="Text Placeholder 15"/>
          <p:cNvSpPr>
            <a:spLocks noGrp="1"/>
          </p:cNvSpPr>
          <p:nvPr>
            <p:ph type="body" sz="quarter" idx="15" hasCustomPrompt="1"/>
          </p:nvPr>
        </p:nvSpPr>
        <p:spPr>
          <a:xfrm>
            <a:off x="7346279" y="2861060"/>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4" name="Text Placeholder 17"/>
          <p:cNvSpPr>
            <a:spLocks noGrp="1"/>
          </p:cNvSpPr>
          <p:nvPr>
            <p:ph type="body" sz="quarter" idx="16" hasCustomPrompt="1"/>
          </p:nvPr>
        </p:nvSpPr>
        <p:spPr>
          <a:xfrm>
            <a:off x="7346279" y="2030819"/>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
        <p:nvSpPr>
          <p:cNvPr id="10" name="Oval 9"/>
          <p:cNvSpPr/>
          <p:nvPr userDrawn="1"/>
        </p:nvSpPr>
        <p:spPr>
          <a:xfrm>
            <a:off x="10641354" y="3265342"/>
            <a:ext cx="316684" cy="316684"/>
          </a:xfrm>
          <a:prstGeom prst="ellipse">
            <a:avLst/>
          </a:prstGeom>
          <a:solidFill>
            <a:srgbClr val="DC4305"/>
          </a:solid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18" name="Text Placeholder 15"/>
          <p:cNvSpPr>
            <a:spLocks noGrp="1"/>
          </p:cNvSpPr>
          <p:nvPr>
            <p:ph type="body" sz="quarter" idx="19" hasCustomPrompt="1"/>
          </p:nvPr>
        </p:nvSpPr>
        <p:spPr>
          <a:xfrm>
            <a:off x="10197991" y="3662509"/>
            <a:ext cx="1520092" cy="344488"/>
          </a:xfrm>
        </p:spPr>
        <p:txBody>
          <a:bodyPr anchor="ctr" anchorCtr="0">
            <a:noAutofit/>
          </a:bodyPr>
          <a:lstStyle>
            <a:lvl1pPr marL="0" indent="0" algn="l">
              <a:buNone/>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pPr lvl="0"/>
            <a:r>
              <a:rPr lang="en-US"/>
              <a:t>Date</a:t>
            </a:r>
          </a:p>
        </p:txBody>
      </p:sp>
      <p:sp>
        <p:nvSpPr>
          <p:cNvPr id="19" name="Text Placeholder 17"/>
          <p:cNvSpPr>
            <a:spLocks noGrp="1"/>
          </p:cNvSpPr>
          <p:nvPr>
            <p:ph type="body" sz="quarter" idx="20" hasCustomPrompt="1"/>
          </p:nvPr>
        </p:nvSpPr>
        <p:spPr>
          <a:xfrm>
            <a:off x="10197991" y="4067708"/>
            <a:ext cx="1520092" cy="751070"/>
          </a:xfrm>
        </p:spPr>
        <p:txBody>
          <a:bodyPr anchor="ctr" anchorCtr="0">
            <a:noAutofit/>
          </a:bodyPr>
          <a:lstStyle>
            <a:lvl1pPr marL="0" indent="0">
              <a:buClr>
                <a:srgbClr val="DC4405"/>
              </a:buClr>
              <a:buFont typeface="Courier New" panose="02070309020205020404" pitchFamily="49" charset="0"/>
              <a:buNone/>
              <a:defRPr sz="2000">
                <a:solidFill>
                  <a:schemeClr val="bg1"/>
                </a:solidFill>
                <a:latin typeface="+mn-lt"/>
                <a:ea typeface="Verdana" panose="020B0604030504040204" pitchFamily="34" charset="0"/>
                <a:cs typeface="Verdana" panose="020B0604030504040204" pitchFamily="34" charset="0"/>
              </a:defRPr>
            </a:lvl1pPr>
            <a:lvl2pPr marL="457189" indent="0">
              <a:buClr>
                <a:srgbClr val="DC4405"/>
              </a:buClr>
              <a:buFont typeface="Courier New" panose="02070309020205020404" pitchFamily="49" charset="0"/>
              <a:buNone/>
              <a:defRPr sz="18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14377" indent="0">
              <a:buClr>
                <a:srgbClr val="DC4405"/>
              </a:buClr>
              <a:buFont typeface="Courier New" panose="02070309020205020404" pitchFamily="49" charset="0"/>
              <a:buNone/>
              <a:defRPr sz="16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371566"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text</a:t>
            </a:r>
          </a:p>
        </p:txBody>
      </p:sp>
    </p:spTree>
    <p:extLst>
      <p:ext uri="{BB962C8B-B14F-4D97-AF65-F5344CB8AC3E}">
        <p14:creationId xmlns:p14="http://schemas.microsoft.com/office/powerpoint/2010/main" val="702655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tx1"/>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rcRect r="92081"/>
          <a:stretch>
            <a:fillRect/>
          </a:stretch>
        </p:blipFill>
        <p:spPr>
          <a:xfrm>
            <a:off x="2" y="0"/>
            <a:ext cx="723901" cy="6858000"/>
          </a:xfrm>
          <a:custGeom>
            <a:avLst/>
            <a:gdLst>
              <a:gd name="connsiteX0" fmla="*/ 0 w 723901"/>
              <a:gd name="connsiteY0" fmla="*/ 0 h 6858000"/>
              <a:gd name="connsiteX1" fmla="*/ 723901 w 723901"/>
              <a:gd name="connsiteY1" fmla="*/ 0 h 6858000"/>
              <a:gd name="connsiteX2" fmla="*/ 723901 w 723901"/>
              <a:gd name="connsiteY2" fmla="*/ 6858000 h 6858000"/>
              <a:gd name="connsiteX3" fmla="*/ 0 w 7239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3901" h="6858000">
                <a:moveTo>
                  <a:pt x="0" y="0"/>
                </a:moveTo>
                <a:lnTo>
                  <a:pt x="723901" y="0"/>
                </a:lnTo>
                <a:lnTo>
                  <a:pt x="723901" y="6858000"/>
                </a:lnTo>
                <a:lnTo>
                  <a:pt x="0" y="6858000"/>
                </a:lnTo>
                <a:close/>
              </a:path>
            </a:pathLst>
          </a:custGeom>
        </p:spPr>
      </p:pic>
      <p:sp>
        <p:nvSpPr>
          <p:cNvPr id="8" name="Oval 7"/>
          <p:cNvSpPr>
            <a:spLocks noChangeAspect="1"/>
          </p:cNvSpPr>
          <p:nvPr userDrawn="1"/>
        </p:nvSpPr>
        <p:spPr>
          <a:xfrm>
            <a:off x="479893" y="512636"/>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9" name="Picture Placeholder 2"/>
          <p:cNvSpPr>
            <a:spLocks noGrp="1"/>
          </p:cNvSpPr>
          <p:nvPr>
            <p:ph type="pic" sz="quarter" idx="10" hasCustomPrompt="1"/>
          </p:nvPr>
        </p:nvSpPr>
        <p:spPr>
          <a:xfrm>
            <a:off x="616689" y="658626"/>
            <a:ext cx="504121" cy="504122"/>
          </a:xfrm>
        </p:spPr>
        <p:txBody>
          <a:bodyPr anchor="ctr" anchorCtr="0">
            <a:noAutofit/>
          </a:bodyPr>
          <a:lstStyle>
            <a:lvl1pPr marL="0" indent="0" algn="ctr">
              <a:buNone/>
              <a:defRPr sz="800"/>
            </a:lvl1pPr>
          </a:lstStyle>
          <a:p>
            <a:r>
              <a:rPr lang="en-US"/>
              <a:t>Icon image</a:t>
            </a:r>
          </a:p>
        </p:txBody>
      </p:sp>
      <p:sp>
        <p:nvSpPr>
          <p:cNvPr id="3" name="Content Placeholder 2"/>
          <p:cNvSpPr>
            <a:spLocks noGrp="1"/>
          </p:cNvSpPr>
          <p:nvPr>
            <p:ph idx="1" hasCustomPrompt="1"/>
          </p:nvPr>
        </p:nvSpPr>
        <p:spPr>
          <a:xfrm>
            <a:off x="1474237" y="1380931"/>
            <a:ext cx="9879564" cy="5187820"/>
          </a:xfrm>
        </p:spPr>
        <p:txBody>
          <a:bodyPr>
            <a:normAutofit/>
          </a:bodyPr>
          <a:lstStyle>
            <a:lvl1pPr marL="228594" indent="-228594">
              <a:buClr>
                <a:srgbClr val="DC4405"/>
              </a:buClr>
              <a:buFont typeface="Courier New" panose="02070309020205020404" pitchFamily="49" charset="0"/>
              <a:buChar char="o"/>
              <a:defRPr sz="2000" baseline="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baseline="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baseline="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baseline="0">
                <a:solidFill>
                  <a:schemeClr val="bg1"/>
                </a:solidFill>
                <a:latin typeface="+mn-lt"/>
                <a:ea typeface="Verdana" panose="020B0604030504040204" pitchFamily="34" charset="0"/>
                <a:cs typeface="Verdana" panose="020B0604030504040204" pitchFamily="34" charset="0"/>
              </a:defRPr>
            </a:lvl4pPr>
            <a:lvl5pPr marL="2057349" indent="-228594">
              <a:buClr>
                <a:srgbClr val="DC4405"/>
              </a:buClr>
              <a:buFont typeface="Courier New" panose="02070309020205020404" pitchFamily="49" charset="0"/>
              <a:buChar char="o"/>
              <a:defRPr sz="11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3976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800" b="1">
                <a:solidFill>
                  <a:schemeClr val="bg1"/>
                </a:solidFill>
              </a:defRPr>
            </a:lvl1pPr>
          </a:lstStyle>
          <a:p>
            <a:r>
              <a:rPr lang="en-US"/>
              <a:t>Click to edit Master title style</a:t>
            </a:r>
          </a:p>
        </p:txBody>
      </p:sp>
      <p:sp>
        <p:nvSpPr>
          <p:cNvPr id="7" name="Text Placeholder 6"/>
          <p:cNvSpPr>
            <a:spLocks noGrp="1"/>
          </p:cNvSpPr>
          <p:nvPr>
            <p:ph type="body" sz="quarter" idx="10" hasCustomPrompt="1"/>
          </p:nvPr>
        </p:nvSpPr>
        <p:spPr>
          <a:xfrm>
            <a:off x="882651" y="1914526"/>
            <a:ext cx="10452100" cy="4549775"/>
          </a:xfrm>
        </p:spPr>
        <p:txBody>
          <a:bodyPr>
            <a:normAutofit/>
          </a:bodyPr>
          <a:lstStyle>
            <a:lvl1pPr marL="514338" indent="-514338">
              <a:buFont typeface="+mj-lt"/>
              <a:buAutoNum type="arabicPeriod"/>
              <a:defRPr sz="2000" baseline="0">
                <a:solidFill>
                  <a:schemeClr val="bg1"/>
                </a:solidFill>
              </a:defRPr>
            </a:lvl1pPr>
            <a:lvl2pPr marL="914377" indent="-457189">
              <a:buFont typeface="+mj-lt"/>
              <a:buAutoNum type="arabicPeriod"/>
              <a:defRPr sz="1800" baseline="0">
                <a:solidFill>
                  <a:schemeClr val="bg1"/>
                </a:solidFill>
                <a:latin typeface="+mn-lt"/>
              </a:defRPr>
            </a:lvl2pPr>
            <a:lvl3pPr marL="1371566" indent="-457189">
              <a:buFont typeface="+mj-lt"/>
              <a:buAutoNum type="arabicPeriod"/>
              <a:defRPr sz="1600" baseline="0">
                <a:solidFill>
                  <a:schemeClr val="bg1"/>
                </a:solidFill>
              </a:defRPr>
            </a:lvl3pPr>
            <a:lvl4pPr marL="1714457" indent="-342891">
              <a:buFont typeface="+mj-lt"/>
              <a:buAutoNum type="arabicPeriod"/>
              <a:defRPr sz="1400" baseline="0">
                <a:solidFill>
                  <a:schemeClr val="bg1"/>
                </a:solidFill>
              </a:defRPr>
            </a:lvl4pPr>
            <a:lvl5pPr marL="2171646" indent="-342891">
              <a:buFont typeface="+mj-lt"/>
              <a:buAutoNum type="arabicPeriod"/>
              <a:defRPr sz="11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2156394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8D1D38-6905-55EB-E565-998C3CA69769}"/>
              </a:ext>
            </a:extLst>
          </p:cNvPr>
          <p:cNvPicPr>
            <a:picLocks noChangeAspect="1"/>
          </p:cNvPicPr>
          <p:nvPr userDrawn="1"/>
        </p:nvPicPr>
        <p:blipFill rotWithShape="1">
          <a:blip r:embed="rId2"/>
          <a:srcRect l="17873" r="66807"/>
          <a:stretch/>
        </p:blipFill>
        <p:spPr>
          <a:xfrm>
            <a:off x="2006630" y="4800600"/>
            <a:ext cx="1803370" cy="2061179"/>
          </a:xfrm>
          <a:prstGeom prst="rect">
            <a:avLst/>
          </a:prstGeom>
        </p:spPr>
      </p:pic>
      <p:pic>
        <p:nvPicPr>
          <p:cNvPr id="4" name="Picture 3">
            <a:extLst>
              <a:ext uri="{FF2B5EF4-FFF2-40B4-BE49-F238E27FC236}">
                <a16:creationId xmlns:a16="http://schemas.microsoft.com/office/drawing/2014/main" id="{24317FB4-125D-3CC1-C06D-EE1FD42BCD18}"/>
              </a:ext>
            </a:extLst>
          </p:cNvPr>
          <p:cNvPicPr>
            <a:picLocks noChangeAspect="1"/>
          </p:cNvPicPr>
          <p:nvPr userDrawn="1"/>
        </p:nvPicPr>
        <p:blipFill rotWithShape="1">
          <a:blip r:embed="rId3"/>
          <a:srcRect l="21528"/>
          <a:stretch/>
        </p:blipFill>
        <p:spPr>
          <a:xfrm>
            <a:off x="3581400" y="687414"/>
            <a:ext cx="8610600" cy="6170586"/>
          </a:xfrm>
          <a:prstGeom prst="rect">
            <a:avLst/>
          </a:prstGeom>
        </p:spPr>
      </p:pic>
      <p:pic>
        <p:nvPicPr>
          <p:cNvPr id="5" name="Picture 4">
            <a:extLst>
              <a:ext uri="{FF2B5EF4-FFF2-40B4-BE49-F238E27FC236}">
                <a16:creationId xmlns:a16="http://schemas.microsoft.com/office/drawing/2014/main" id="{F2971067-A561-5BB1-DD01-5CC7DC900A88}"/>
              </a:ext>
            </a:extLst>
          </p:cNvPr>
          <p:cNvPicPr>
            <a:picLocks noChangeAspect="1"/>
          </p:cNvPicPr>
          <p:nvPr userDrawn="1"/>
        </p:nvPicPr>
        <p:blipFill rotWithShape="1">
          <a:blip r:embed="rId3"/>
          <a:srcRect l="-456" t="55544" r="78234"/>
          <a:stretch/>
        </p:blipFill>
        <p:spPr>
          <a:xfrm>
            <a:off x="0" y="3449692"/>
            <a:ext cx="3029607" cy="3408308"/>
          </a:xfrm>
          <a:prstGeom prst="rect">
            <a:avLst/>
          </a:prstGeom>
        </p:spPr>
      </p:pic>
      <p:sp>
        <p:nvSpPr>
          <p:cNvPr id="6" name="TextBox 5">
            <a:extLst>
              <a:ext uri="{FF2B5EF4-FFF2-40B4-BE49-F238E27FC236}">
                <a16:creationId xmlns:a16="http://schemas.microsoft.com/office/drawing/2014/main" id="{BA1C91D2-979E-EBEF-A9AC-8C241BA5DE70}"/>
              </a:ext>
            </a:extLst>
          </p:cNvPr>
          <p:cNvSpPr txBox="1"/>
          <p:nvPr userDrawn="1"/>
        </p:nvSpPr>
        <p:spPr>
          <a:xfrm>
            <a:off x="577414" y="649822"/>
            <a:ext cx="8881896" cy="1096903"/>
          </a:xfrm>
          <a:prstGeom prst="rect">
            <a:avLst/>
          </a:prstGeom>
          <a:noFill/>
        </p:spPr>
        <p:txBody>
          <a:bodyPr wrap="square" lIns="0" tIns="0" rIns="0" bIns="0" rtlCol="0">
            <a:spAutoFit/>
          </a:bodyPr>
          <a:lstStyle/>
          <a:p>
            <a:pPr>
              <a:lnSpc>
                <a:spcPct val="80000"/>
              </a:lnSpc>
            </a:pPr>
            <a:r>
              <a:rPr lang="en-US" sz="4400" b="1" cap="all">
                <a:latin typeface="Open Sans" panose="020B0606030504020204" pitchFamily="34" charset="0"/>
                <a:ea typeface="Open Sans" panose="020B0606030504020204" pitchFamily="34" charset="0"/>
                <a:cs typeface="Open Sans" panose="020B0606030504020204" pitchFamily="34" charset="0"/>
              </a:rPr>
              <a:t>Administrative Modernization Program</a:t>
            </a:r>
          </a:p>
        </p:txBody>
      </p:sp>
      <p:sp>
        <p:nvSpPr>
          <p:cNvPr id="7" name="TextBox 6">
            <a:extLst>
              <a:ext uri="{FF2B5EF4-FFF2-40B4-BE49-F238E27FC236}">
                <a16:creationId xmlns:a16="http://schemas.microsoft.com/office/drawing/2014/main" id="{34321736-2593-A7FE-D119-517E146837A9}"/>
              </a:ext>
            </a:extLst>
          </p:cNvPr>
          <p:cNvSpPr txBox="1"/>
          <p:nvPr userDrawn="1"/>
        </p:nvSpPr>
        <p:spPr>
          <a:xfrm>
            <a:off x="522822" y="1982714"/>
            <a:ext cx="5791379" cy="307777"/>
          </a:xfrm>
          <a:prstGeom prst="rect">
            <a:avLst/>
          </a:prstGeom>
          <a:noFill/>
        </p:spPr>
        <p:txBody>
          <a:bodyPr wrap="square" rtlCol="0">
            <a:spAutoFit/>
          </a:bodyPr>
          <a:lstStyle/>
          <a:p>
            <a:r>
              <a:rPr lang="en-US" sz="1400" b="1" cap="all" err="1">
                <a:latin typeface="Open Sans" panose="020B0606030504020204" pitchFamily="34" charset="0"/>
                <a:ea typeface="Open Sans" panose="020B0606030504020204" pitchFamily="34" charset="0"/>
                <a:cs typeface="Open Sans" panose="020B0606030504020204" pitchFamily="34" charset="0"/>
              </a:rPr>
              <a:t>AmP</a:t>
            </a:r>
            <a:r>
              <a:rPr lang="en-US" sz="1400" b="1" cap="all">
                <a:latin typeface="Open Sans" panose="020B0606030504020204" pitchFamily="34" charset="0"/>
                <a:ea typeface="Open Sans" panose="020B0606030504020204" pitchFamily="34" charset="0"/>
                <a:cs typeface="Open Sans" panose="020B0606030504020204" pitchFamily="34" charset="0"/>
              </a:rPr>
              <a:t> Meeting </a:t>
            </a:r>
            <a:r>
              <a:rPr lang="en-US" sz="1400" b="1" cap="all">
                <a:solidFill>
                  <a:srgbClr val="E05529"/>
                </a:solidFill>
                <a:latin typeface="Open Sans" panose="020B0606030504020204" pitchFamily="34" charset="0"/>
                <a:ea typeface="Open Sans" panose="020B0606030504020204" pitchFamily="34" charset="0"/>
                <a:cs typeface="Open Sans" panose="020B0606030504020204" pitchFamily="34" charset="0"/>
              </a:rPr>
              <a:t>//</a:t>
            </a:r>
            <a:r>
              <a:rPr lang="en-US" sz="1400" cap="all">
                <a:latin typeface="Open Sans" panose="020B0606030504020204" pitchFamily="34" charset="0"/>
                <a:ea typeface="Open Sans" panose="020B0606030504020204" pitchFamily="34" charset="0"/>
                <a:cs typeface="Open Sans" panose="020B0606030504020204" pitchFamily="34" charset="0"/>
              </a:rPr>
              <a:t> </a:t>
            </a:r>
            <a:r>
              <a:rPr lang="en-US" sz="1400" b="1" cap="all">
                <a:latin typeface="Open Sans" panose="020B0606030504020204" pitchFamily="34" charset="0"/>
                <a:ea typeface="Open Sans" panose="020B0606030504020204" pitchFamily="34" charset="0"/>
                <a:cs typeface="Open Sans" panose="020B0606030504020204" pitchFamily="34" charset="0"/>
              </a:rPr>
              <a:t>May 23, 2024</a:t>
            </a:r>
          </a:p>
        </p:txBody>
      </p:sp>
      <p:pic>
        <p:nvPicPr>
          <p:cNvPr id="8" name="Picture 7">
            <a:extLst>
              <a:ext uri="{FF2B5EF4-FFF2-40B4-BE49-F238E27FC236}">
                <a16:creationId xmlns:a16="http://schemas.microsoft.com/office/drawing/2014/main" id="{782BAA31-84BC-66FC-6249-6EF701C1370A}"/>
              </a:ext>
            </a:extLst>
          </p:cNvPr>
          <p:cNvPicPr>
            <a:picLocks noChangeAspect="1"/>
          </p:cNvPicPr>
          <p:nvPr userDrawn="1"/>
        </p:nvPicPr>
        <p:blipFill>
          <a:blip r:embed="rId4"/>
          <a:stretch>
            <a:fillRect/>
          </a:stretch>
        </p:blipFill>
        <p:spPr>
          <a:xfrm>
            <a:off x="544087" y="2728687"/>
            <a:ext cx="3351799" cy="999772"/>
          </a:xfrm>
          <a:prstGeom prst="rect">
            <a:avLst/>
          </a:prstGeom>
        </p:spPr>
      </p:pic>
    </p:spTree>
    <p:extLst>
      <p:ext uri="{BB962C8B-B14F-4D97-AF65-F5344CB8AC3E}">
        <p14:creationId xmlns:p14="http://schemas.microsoft.com/office/powerpoint/2010/main" val="22653306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able of Contents">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9C50525C-78DC-90C8-D910-E4F9658144E5}"/>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b="18164"/>
          <a:stretch/>
        </p:blipFill>
        <p:spPr>
          <a:xfrm>
            <a:off x="-17929" y="0"/>
            <a:ext cx="3886200" cy="6878287"/>
          </a:xfrm>
          <a:prstGeom prst="rect">
            <a:avLst/>
          </a:prstGeom>
        </p:spPr>
      </p:pic>
      <p:sp>
        <p:nvSpPr>
          <p:cNvPr id="4" name="TextBox 3">
            <a:extLst>
              <a:ext uri="{FF2B5EF4-FFF2-40B4-BE49-F238E27FC236}">
                <a16:creationId xmlns:a16="http://schemas.microsoft.com/office/drawing/2014/main" id="{D49CE08C-8B49-D08C-A9D7-4B0C20690241}"/>
              </a:ext>
            </a:extLst>
          </p:cNvPr>
          <p:cNvSpPr txBox="1"/>
          <p:nvPr userDrawn="1"/>
        </p:nvSpPr>
        <p:spPr>
          <a:xfrm>
            <a:off x="4847387" y="1169325"/>
            <a:ext cx="6323121" cy="459806"/>
          </a:xfrm>
          <a:prstGeom prst="rect">
            <a:avLst/>
          </a:prstGeom>
          <a:noFill/>
        </p:spPr>
        <p:txBody>
          <a:bodyPr wrap="square" lIns="0" tIns="0" rIns="0" bIns="0" rtlCol="0">
            <a:spAutoFit/>
          </a:bodyPr>
          <a:lstStyle/>
          <a:p>
            <a:pPr>
              <a:lnSpc>
                <a:spcPct val="80000"/>
              </a:lnSpc>
            </a:pPr>
            <a:r>
              <a:rPr lang="en-US" sz="3600" b="1" i="0" kern="1200" cap="all" noProof="0">
                <a:solidFill>
                  <a:schemeClr val="tx1"/>
                </a:solidFill>
                <a:latin typeface="Stratum2 Black" panose="020B0506030000020004" pitchFamily="34" charset="77"/>
                <a:ea typeface="Open Sans" panose="020B0606030504020204" pitchFamily="34" charset="0"/>
                <a:cs typeface="Open Sans" panose="020B0606030504020204" pitchFamily="34" charset="0"/>
              </a:rPr>
              <a:t>agenda</a:t>
            </a:r>
            <a:endParaRPr lang="en-US" sz="3600" b="1" i="0" kern="1200" cap="all">
              <a:solidFill>
                <a:schemeClr val="tx1"/>
              </a:solidFill>
              <a:latin typeface="Stratum2 Black" panose="020B0506030000020004" pitchFamily="34" charset="77"/>
              <a:ea typeface="Open Sans" panose="020B0606030504020204" pitchFamily="34" charset="0"/>
              <a:cs typeface="Open Sans" panose="020B0606030504020204" pitchFamily="34" charset="0"/>
            </a:endParaRPr>
          </a:p>
        </p:txBody>
      </p:sp>
      <p:sp>
        <p:nvSpPr>
          <p:cNvPr id="10" name="Parallelogram 9">
            <a:extLst>
              <a:ext uri="{FF2B5EF4-FFF2-40B4-BE49-F238E27FC236}">
                <a16:creationId xmlns:a16="http://schemas.microsoft.com/office/drawing/2014/main" id="{6E706C5D-EA2A-058D-BA31-B99B3859A583}"/>
              </a:ext>
            </a:extLst>
          </p:cNvPr>
          <p:cNvSpPr/>
          <p:nvPr userDrawn="1"/>
        </p:nvSpPr>
        <p:spPr>
          <a:xfrm>
            <a:off x="4847387" y="1784732"/>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301F5550-5C38-E3E8-A6A8-4ABE671FEFD0}"/>
              </a:ext>
            </a:extLst>
          </p:cNvPr>
          <p:cNvSpPr/>
          <p:nvPr userDrawn="1"/>
        </p:nvSpPr>
        <p:spPr>
          <a:xfrm>
            <a:off x="0" y="580"/>
            <a:ext cx="3886200" cy="6858000"/>
          </a:xfrm>
          <a:prstGeom prst="rect">
            <a:avLst/>
          </a:prstGeom>
          <a:blipFill>
            <a:blip r:embed="rId4">
              <a:extLst>
                <a:ext uri="{96DAC541-7B7A-43D3-8B79-37D633B846F1}">
                  <asvg:svgBlip xmlns:asvg="http://schemas.microsoft.com/office/drawing/2016/SVG/main" r:embed="rId5"/>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15741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10515600"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8">
            <a:extLst>
              <a:ext uri="{FF2B5EF4-FFF2-40B4-BE49-F238E27FC236}">
                <a16:creationId xmlns:a16="http://schemas.microsoft.com/office/drawing/2014/main" id="{64A15869-A9E5-C6CD-5668-C988DCA1A116}"/>
              </a:ext>
            </a:extLst>
          </p:cNvPr>
          <p:cNvSpPr>
            <a:spLocks noGrp="1"/>
          </p:cNvSpPr>
          <p:nvPr>
            <p:ph type="body" sz="quarter" idx="10" hasCustomPrompt="1"/>
          </p:nvPr>
        </p:nvSpPr>
        <p:spPr>
          <a:xfrm>
            <a:off x="838200" y="1172816"/>
            <a:ext cx="10515600" cy="401983"/>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Parallelogram 4">
            <a:extLst>
              <a:ext uri="{FF2B5EF4-FFF2-40B4-BE49-F238E27FC236}">
                <a16:creationId xmlns:a16="http://schemas.microsoft.com/office/drawing/2014/main" id="{3DEE58C9-DC42-5204-94B9-D93F060F9844}"/>
              </a:ext>
            </a:extLst>
          </p:cNvPr>
          <p:cNvSpPr/>
          <p:nvPr userDrawn="1"/>
        </p:nvSpPr>
        <p:spPr>
          <a:xfrm>
            <a:off x="838200" y="926398"/>
            <a:ext cx="2156605" cy="174786"/>
          </a:xfrm>
          <a:prstGeom prst="parallelogram">
            <a:avLst>
              <a:gd name="adj" fmla="val 52423"/>
            </a:avLst>
          </a:prstGeom>
          <a:solidFill>
            <a:srgbClr val="D73F09"/>
          </a:solidFill>
          <a:ln>
            <a:solidFill>
              <a:srgbClr val="D73F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301722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838200" y="1659835"/>
            <a:ext cx="5121814"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2">
            <a:extLst>
              <a:ext uri="{FF2B5EF4-FFF2-40B4-BE49-F238E27FC236}">
                <a16:creationId xmlns:a16="http://schemas.microsoft.com/office/drawing/2014/main" id="{312A2649-8036-0193-B15E-4F4106E0AE31}"/>
              </a:ext>
            </a:extLst>
          </p:cNvPr>
          <p:cNvSpPr>
            <a:spLocks noGrp="1"/>
          </p:cNvSpPr>
          <p:nvPr>
            <p:ph idx="10" hasCustomPrompt="1"/>
          </p:nvPr>
        </p:nvSpPr>
        <p:spPr>
          <a:xfrm>
            <a:off x="6231987" y="1659835"/>
            <a:ext cx="5124157" cy="4517128"/>
          </a:xfrm>
          <a:prstGeom prst="rect">
            <a:avLst/>
          </a:prstGeom>
          <a:ln>
            <a:solidFill>
              <a:schemeClr val="tx1"/>
            </a:solidFill>
          </a:ln>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8">
            <a:extLst>
              <a:ext uri="{FF2B5EF4-FFF2-40B4-BE49-F238E27FC236}">
                <a16:creationId xmlns:a16="http://schemas.microsoft.com/office/drawing/2014/main" id="{5F2EAFDB-5301-9B40-EAE6-6600794A292D}"/>
              </a:ext>
            </a:extLst>
          </p:cNvPr>
          <p:cNvSpPr>
            <a:spLocks noGrp="1"/>
          </p:cNvSpPr>
          <p:nvPr>
            <p:ph type="body" sz="quarter" idx="11"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3255723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68147-706F-4056-5D71-99E3356C7B67}"/>
              </a:ext>
            </a:extLst>
          </p:cNvPr>
          <p:cNvSpPr>
            <a:spLocks noGrp="1"/>
          </p:cNvSpPr>
          <p:nvPr>
            <p:ph type="title"/>
          </p:nvPr>
        </p:nvSpPr>
        <p:spPr>
          <a:xfrm>
            <a:off x="838201" y="365126"/>
            <a:ext cx="6378526" cy="489640"/>
          </a:xfrm>
        </p:spPr>
        <p:txBody>
          <a:bodyPr/>
          <a:lstStyle/>
          <a:p>
            <a:r>
              <a:rPr lang="en-US"/>
              <a:t>Click to edit Master title style</a:t>
            </a:r>
          </a:p>
        </p:txBody>
      </p:sp>
      <p:sp>
        <p:nvSpPr>
          <p:cNvPr id="4" name="Picture Placeholder 3">
            <a:extLst>
              <a:ext uri="{FF2B5EF4-FFF2-40B4-BE49-F238E27FC236}">
                <a16:creationId xmlns:a16="http://schemas.microsoft.com/office/drawing/2014/main" id="{85C6A935-1C5D-FF05-9133-4C36E6C9CC9C}"/>
              </a:ext>
            </a:extLst>
          </p:cNvPr>
          <p:cNvSpPr>
            <a:spLocks noGrp="1"/>
          </p:cNvSpPr>
          <p:nvPr>
            <p:ph type="pic" sz="quarter" idx="10"/>
          </p:nvPr>
        </p:nvSpPr>
        <p:spPr>
          <a:xfrm>
            <a:off x="7807569" y="0"/>
            <a:ext cx="4384431" cy="6858000"/>
          </a:xfrm>
          <a:prstGeom prst="rect">
            <a:avLst/>
          </a:prstGeom>
          <a:pattFill prst="pct30">
            <a:fgClr>
              <a:schemeClr val="accent3"/>
            </a:fgClr>
            <a:bgClr>
              <a:schemeClr val="bg1"/>
            </a:bgClr>
          </a:pattFill>
        </p:spPr>
        <p:txBody>
          <a:bodyPr/>
          <a:lstStyle/>
          <a:p>
            <a:r>
              <a:rPr lang="en-US"/>
              <a:t>Click icon to add picture</a:t>
            </a:r>
          </a:p>
        </p:txBody>
      </p:sp>
      <p:sp>
        <p:nvSpPr>
          <p:cNvPr id="6" name="Text Placeholder 2">
            <a:extLst>
              <a:ext uri="{FF2B5EF4-FFF2-40B4-BE49-F238E27FC236}">
                <a16:creationId xmlns:a16="http://schemas.microsoft.com/office/drawing/2014/main" id="{74E5A180-10FE-0EA2-7F5A-7F16AABCED42}"/>
              </a:ext>
            </a:extLst>
          </p:cNvPr>
          <p:cNvSpPr>
            <a:spLocks noGrp="1"/>
          </p:cNvSpPr>
          <p:nvPr>
            <p:ph idx="1" hasCustomPrompt="1"/>
          </p:nvPr>
        </p:nvSpPr>
        <p:spPr>
          <a:xfrm>
            <a:off x="838200" y="1659835"/>
            <a:ext cx="6378526"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8">
            <a:extLst>
              <a:ext uri="{FF2B5EF4-FFF2-40B4-BE49-F238E27FC236}">
                <a16:creationId xmlns:a16="http://schemas.microsoft.com/office/drawing/2014/main" id="{3F6CA6E4-2697-C77B-7013-1E033E975973}"/>
              </a:ext>
            </a:extLst>
          </p:cNvPr>
          <p:cNvSpPr>
            <a:spLocks noGrp="1"/>
          </p:cNvSpPr>
          <p:nvPr>
            <p:ph type="body" sz="quarter" idx="11" hasCustomPrompt="1"/>
          </p:nvPr>
        </p:nvSpPr>
        <p:spPr>
          <a:xfrm>
            <a:off x="838200" y="1017588"/>
            <a:ext cx="644872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Tree>
    <p:extLst>
      <p:ext uri="{BB962C8B-B14F-4D97-AF65-F5344CB8AC3E}">
        <p14:creationId xmlns:p14="http://schemas.microsoft.com/office/powerpoint/2010/main" val="22286284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Spotlight">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957E4C-DA0B-6B36-3D15-000537A2E124}"/>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
        <p:nvSpPr>
          <p:cNvPr id="10" name="Text Placeholder 9">
            <a:extLst>
              <a:ext uri="{FF2B5EF4-FFF2-40B4-BE49-F238E27FC236}">
                <a16:creationId xmlns:a16="http://schemas.microsoft.com/office/drawing/2014/main" id="{10E61560-ED41-7195-20EB-E1B021C19541}"/>
              </a:ext>
            </a:extLst>
          </p:cNvPr>
          <p:cNvSpPr>
            <a:spLocks noGrp="1"/>
          </p:cNvSpPr>
          <p:nvPr>
            <p:ph type="body" sz="quarter" idx="10"/>
          </p:nvPr>
        </p:nvSpPr>
        <p:spPr>
          <a:xfrm>
            <a:off x="4835524" y="857250"/>
            <a:ext cx="3177259" cy="706438"/>
          </a:xfrm>
        </p:spPr>
        <p:txBody>
          <a:bodyPr>
            <a:noAutofit/>
          </a:bodyPr>
          <a:lstStyle>
            <a:lvl1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1pPr>
            <a:lvl2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2pPr>
            <a:lvl3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3pPr>
            <a:lvl4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smtClean="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4pPr>
            <a:lvl5pPr marL="0" marR="0" indent="0" algn="l" defTabSz="914400" rtl="0" eaLnBrk="1" fontAlgn="auto" latinLnBrk="0" hangingPunct="1">
              <a:lnSpc>
                <a:spcPct val="80000"/>
              </a:lnSpc>
              <a:spcBef>
                <a:spcPts val="0"/>
              </a:spcBef>
              <a:spcAft>
                <a:spcPts val="0"/>
              </a:spcAft>
              <a:buClrTx/>
              <a:buSzTx/>
              <a:buFontTx/>
              <a:buNone/>
              <a:tabLst/>
              <a:defRPr kumimoji="0" lang="en-US" sz="2400" b="1" i="0" u="none" strike="noStrike" kern="1200" cap="none" spc="0" normalizeH="0" baseline="0" dirty="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endParaRPr lang="en-US"/>
          </a:p>
        </p:txBody>
      </p:sp>
      <p:sp>
        <p:nvSpPr>
          <p:cNvPr id="12" name="Text Placeholder 11">
            <a:extLst>
              <a:ext uri="{FF2B5EF4-FFF2-40B4-BE49-F238E27FC236}">
                <a16:creationId xmlns:a16="http://schemas.microsoft.com/office/drawing/2014/main" id="{F471CA08-6A27-56B9-0416-5348FEC12A79}"/>
              </a:ext>
            </a:extLst>
          </p:cNvPr>
          <p:cNvSpPr>
            <a:spLocks noGrp="1"/>
          </p:cNvSpPr>
          <p:nvPr>
            <p:ph type="body" sz="quarter" idx="11" hasCustomPrompt="1"/>
          </p:nvPr>
        </p:nvSpPr>
        <p:spPr>
          <a:xfrm>
            <a:off x="4835525" y="2103438"/>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pPr defTabSz="914400">
              <a:lnSpc>
                <a:spcPct val="150000"/>
              </a:lnSpc>
            </a:pPr>
            <a:r>
              <a:rPr lang="en-US">
                <a:solidFill>
                  <a:srgbClr val="D73F09"/>
                </a:solidFill>
                <a:latin typeface="Open Sans" panose="020B0606030504020204" pitchFamily="34" charset="0"/>
                <a:ea typeface="Open Sans" panose="020B0606030504020204" pitchFamily="34" charset="0"/>
                <a:cs typeface="Open Sans" panose="020B0606030504020204" pitchFamily="34" charset="0"/>
              </a:rPr>
              <a:t>Adaptive, Financial Planning</a:t>
            </a:r>
          </a:p>
        </p:txBody>
      </p:sp>
      <p:sp>
        <p:nvSpPr>
          <p:cNvPr id="14" name="Picture Placeholder 13">
            <a:extLst>
              <a:ext uri="{FF2B5EF4-FFF2-40B4-BE49-F238E27FC236}">
                <a16:creationId xmlns:a16="http://schemas.microsoft.com/office/drawing/2014/main" id="{21A9BF0F-9359-CF3D-0F50-05E94A92F454}"/>
              </a:ext>
            </a:extLst>
          </p:cNvPr>
          <p:cNvSpPr>
            <a:spLocks noGrp="1"/>
          </p:cNvSpPr>
          <p:nvPr>
            <p:ph type="pic" sz="quarter" idx="12"/>
          </p:nvPr>
        </p:nvSpPr>
        <p:spPr>
          <a:xfrm>
            <a:off x="4835524" y="2650989"/>
            <a:ext cx="422214" cy="424647"/>
          </a:xfrm>
          <a:blipFill dpi="0" rotWithShape="1">
            <a:blip r:embed="rId4"/>
            <a:srcRect/>
            <a:tile tx="0" ty="0" sx="100000" sy="100000" flip="none" algn="tl"/>
          </a:blipFill>
        </p:spPr>
        <p:txBody>
          <a:bodyPr/>
          <a:lstStyle>
            <a:lvl1pPr marL="0" indent="0">
              <a:buNone/>
              <a:defRPr>
                <a:noFill/>
              </a:defRPr>
            </a:lvl1pPr>
          </a:lstStyle>
          <a:p>
            <a:endParaRPr lang="en-US"/>
          </a:p>
        </p:txBody>
      </p:sp>
      <p:sp>
        <p:nvSpPr>
          <p:cNvPr id="16" name="Text Placeholder 11">
            <a:extLst>
              <a:ext uri="{FF2B5EF4-FFF2-40B4-BE49-F238E27FC236}">
                <a16:creationId xmlns:a16="http://schemas.microsoft.com/office/drawing/2014/main" id="{F0DCC4CB-68BE-E25D-C216-6FA05F2E99EF}"/>
              </a:ext>
            </a:extLst>
          </p:cNvPr>
          <p:cNvSpPr>
            <a:spLocks noGrp="1"/>
          </p:cNvSpPr>
          <p:nvPr>
            <p:ph type="body" sz="quarter" idx="13" hasCustomPrompt="1"/>
          </p:nvPr>
        </p:nvSpPr>
        <p:spPr>
          <a:xfrm>
            <a:off x="5360665" y="2662886"/>
            <a:ext cx="3629745" cy="412750"/>
          </a:xfrm>
        </p:spPr>
        <p:txBody>
          <a:bodyPr>
            <a:noAutofit/>
          </a:bodyPr>
          <a:lstStyle>
            <a:lvl1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1pPr>
            <a:lvl2pPr marL="0" indent="0" algn="l" defTabSz="914400" rtl="0" eaLnBrk="1" latinLnBrk="0" hangingPunct="1">
              <a:lnSpc>
                <a:spcPct val="150000"/>
              </a:lnSpc>
              <a:buNone/>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2pPr>
            <a:lvl3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3pPr>
            <a:lvl4pPr marL="0" algn="l" defTabSz="914400" rtl="0" eaLnBrk="1" latinLnBrk="0" hangingPunct="1">
              <a:lnSpc>
                <a:spcPct val="150000"/>
              </a:lnSpc>
              <a:defRPr lang="en-US" sz="1800" kern="1200" dirty="0" smtClean="0">
                <a:solidFill>
                  <a:srgbClr val="D73F09"/>
                </a:solidFill>
                <a:latin typeface="Open Sans" panose="020B0606030504020204" pitchFamily="34" charset="0"/>
                <a:ea typeface="Open Sans" panose="020B0606030504020204" pitchFamily="34" charset="0"/>
                <a:cs typeface="Open Sans" panose="020B0606030504020204" pitchFamily="34" charset="0"/>
              </a:defRPr>
            </a:lvl4pPr>
            <a:lvl5pPr marL="0" algn="l" defTabSz="914400" rtl="0" eaLnBrk="1" latinLnBrk="0" hangingPunct="1">
              <a:lnSpc>
                <a:spcPct val="150000"/>
              </a:lnSpc>
              <a:defRPr lang="en-US" sz="1800" kern="1200" dirty="0">
                <a:solidFill>
                  <a:srgbClr val="D73F09"/>
                </a:solidFill>
                <a:latin typeface="Open Sans" panose="020B0606030504020204" pitchFamily="34" charset="0"/>
                <a:ea typeface="Open Sans" panose="020B0606030504020204" pitchFamily="34" charset="0"/>
                <a:cs typeface="Open Sans" panose="020B0606030504020204" pitchFamily="34" charset="0"/>
              </a:defRPr>
            </a:lvl5pPr>
          </a:lstStyle>
          <a:p>
            <a:r>
              <a:rPr lang="en-US" sz="1800" b="1">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VALUE + BENEFITS</a:t>
            </a:r>
            <a:endParaRPr lang="en-US" b="1">
              <a:latin typeface="Open Sans" panose="020B0606030504020204" pitchFamily="34" charset="0"/>
              <a:ea typeface="Open Sans" panose="020B0606030504020204" pitchFamily="34" charset="0"/>
              <a:cs typeface="Open Sans" panose="020B0606030504020204" pitchFamily="34" charset="0"/>
            </a:endParaRPr>
          </a:p>
        </p:txBody>
      </p:sp>
      <p:sp>
        <p:nvSpPr>
          <p:cNvPr id="18" name="Content Placeholder 17">
            <a:extLst>
              <a:ext uri="{FF2B5EF4-FFF2-40B4-BE49-F238E27FC236}">
                <a16:creationId xmlns:a16="http://schemas.microsoft.com/office/drawing/2014/main" id="{5C138A80-BCA0-1A84-D6AC-3359931BB076}"/>
              </a:ext>
            </a:extLst>
          </p:cNvPr>
          <p:cNvSpPr>
            <a:spLocks noGrp="1"/>
          </p:cNvSpPr>
          <p:nvPr>
            <p:ph sz="quarter" idx="14" hasCustomPrompt="1"/>
          </p:nvPr>
        </p:nvSpPr>
        <p:spPr>
          <a:xfrm>
            <a:off x="4835524" y="3222334"/>
            <a:ext cx="5351463" cy="1916113"/>
          </a:xfrm>
        </p:spPr>
        <p:txBody>
          <a:bodyPr>
            <a:normAutofit/>
          </a:bodyPr>
          <a:lstStyle>
            <a:lvl1pPr marL="0" indent="0" algn="l" defTabSz="914400" rtl="0" eaLnBrk="1" latinLnBrk="0" hangingPunct="1">
              <a:buNone/>
              <a:defRPr lang="en-US" sz="1800" kern="1200"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Highly interactive user-friendly interface for self-service reporting. Real-time visualization of data and instantly see the impact of adjustments. Provides budgeting, forecasting, reporting, and analytics for all OSU campuses. </a:t>
            </a: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49724027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7949A-F5D5-F89E-7601-B1ADB048C3B0}"/>
              </a:ext>
            </a:extLst>
          </p:cNvPr>
          <p:cNvSpPr>
            <a:spLocks noGrp="1"/>
          </p:cNvSpPr>
          <p:nvPr>
            <p:ph type="title" hasCustomPrompt="1"/>
          </p:nvPr>
        </p:nvSpPr>
        <p:spPr>
          <a:xfrm>
            <a:off x="4204251" y="365126"/>
            <a:ext cx="6231835" cy="489640"/>
          </a:xfrm>
        </p:spPr>
        <p:txBody>
          <a:bodyPr/>
          <a:lstStyle>
            <a:lvl1pPr>
              <a:defRPr/>
            </a:lvl1pPr>
          </a:lstStyle>
          <a:p>
            <a:r>
              <a:rPr lang="en-US"/>
              <a:t>Title of the slide goes here </a:t>
            </a:r>
          </a:p>
        </p:txBody>
      </p:sp>
      <p:sp>
        <p:nvSpPr>
          <p:cNvPr id="4" name="Text Placeholder 2">
            <a:extLst>
              <a:ext uri="{FF2B5EF4-FFF2-40B4-BE49-F238E27FC236}">
                <a16:creationId xmlns:a16="http://schemas.microsoft.com/office/drawing/2014/main" id="{13F10AD0-6942-4FB7-1E79-8BF59B053696}"/>
              </a:ext>
            </a:extLst>
          </p:cNvPr>
          <p:cNvSpPr>
            <a:spLocks noGrp="1"/>
          </p:cNvSpPr>
          <p:nvPr>
            <p:ph idx="1" hasCustomPrompt="1"/>
          </p:nvPr>
        </p:nvSpPr>
        <p:spPr>
          <a:xfrm>
            <a:off x="4204252" y="1659835"/>
            <a:ext cx="7149548" cy="4517128"/>
          </a:xfrm>
          <a:prstGeom prst="rect">
            <a:avLst/>
          </a:prstGeom>
        </p:spPr>
        <p:txBody>
          <a:bodyPr vert="horz" lIns="91440" tIns="45720" rIns="91440" bIns="45720" rtlCol="0">
            <a:normAutofit/>
          </a:bodyPr>
          <a:lstStyle>
            <a:lvl1pPr>
              <a:spcBef>
                <a:spcPts val="3400"/>
              </a:spcBef>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Graphic 4">
            <a:extLst>
              <a:ext uri="{FF2B5EF4-FFF2-40B4-BE49-F238E27FC236}">
                <a16:creationId xmlns:a16="http://schemas.microsoft.com/office/drawing/2014/main" id="{04673677-06BA-3275-58B5-46BEAB950C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2036" b="6314"/>
          <a:stretch/>
        </p:blipFill>
        <p:spPr>
          <a:xfrm>
            <a:off x="0" y="580"/>
            <a:ext cx="3814674" cy="6857420"/>
          </a:xfrm>
          <a:prstGeom prst="rect">
            <a:avLst/>
          </a:prstGeom>
        </p:spPr>
      </p:pic>
    </p:spTree>
    <p:extLst>
      <p:ext uri="{BB962C8B-B14F-4D97-AF65-F5344CB8AC3E}">
        <p14:creationId xmlns:p14="http://schemas.microsoft.com/office/powerpoint/2010/main" val="29525345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BECC5-8ABF-B602-3FA7-E079C7D03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65E61-7954-C505-C846-EAA84F5A89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A22EF7B-3E43-6545-A8A9-3A93FC6D35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18883656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BA009-09C3-A63F-881D-CD5259FC4E49}"/>
              </a:ext>
            </a:extLst>
          </p:cNvPr>
          <p:cNvSpPr>
            <a:spLocks noGrp="1"/>
          </p:cNvSpPr>
          <p:nvPr>
            <p:ph type="title" hasCustomPrompt="1"/>
          </p:nvPr>
        </p:nvSpPr>
        <p:spPr/>
        <p:txBody>
          <a:bodyPr/>
          <a:lstStyle>
            <a:lvl1pPr>
              <a:defRPr/>
            </a:lvl1pPr>
          </a:lstStyle>
          <a:p>
            <a:r>
              <a:rPr lang="en-US"/>
              <a:t>Slide Title Here </a:t>
            </a:r>
          </a:p>
        </p:txBody>
      </p:sp>
      <p:sp>
        <p:nvSpPr>
          <p:cNvPr id="3" name="Text Placeholder 8">
            <a:extLst>
              <a:ext uri="{FF2B5EF4-FFF2-40B4-BE49-F238E27FC236}">
                <a16:creationId xmlns:a16="http://schemas.microsoft.com/office/drawing/2014/main" id="{CAAC3E7B-525D-E50E-1746-24AF437B44F4}"/>
              </a:ext>
            </a:extLst>
          </p:cNvPr>
          <p:cNvSpPr>
            <a:spLocks noGrp="1"/>
          </p:cNvSpPr>
          <p:nvPr>
            <p:ph type="body" sz="quarter" idx="10" hasCustomPrompt="1"/>
          </p:nvPr>
        </p:nvSpPr>
        <p:spPr>
          <a:xfrm>
            <a:off x="838200" y="1017588"/>
            <a:ext cx="10515600" cy="557212"/>
          </a:xfrm>
        </p:spPr>
        <p:txBody>
          <a:bodyPr>
            <a:noAutofit/>
          </a:bodyPr>
          <a:lstStyle>
            <a:lvl1pPr marL="0" indent="0">
              <a:buNone/>
              <a:defRPr sz="1600"/>
            </a:lvl1pPr>
            <a:lvl2pPr>
              <a:defRPr sz="1600"/>
            </a:lvl2pPr>
            <a:lvl3pPr>
              <a:defRPr sz="1600"/>
            </a:lvl3pPr>
            <a:lvl4pPr>
              <a:defRPr sz="1600"/>
            </a:lvl4pPr>
            <a:lvl5pPr>
              <a:defRPr sz="1600"/>
            </a:lvl5pPr>
          </a:lstStyle>
          <a:p>
            <a:pPr lvl="0"/>
            <a:r>
              <a:rPr lang="en-US"/>
              <a:t>Place long strapline here</a:t>
            </a:r>
          </a:p>
        </p:txBody>
      </p:sp>
      <p:sp>
        <p:nvSpPr>
          <p:cNvPr id="5" name="Content Placeholder 4">
            <a:extLst>
              <a:ext uri="{FF2B5EF4-FFF2-40B4-BE49-F238E27FC236}">
                <a16:creationId xmlns:a16="http://schemas.microsoft.com/office/drawing/2014/main" id="{DC31BD84-772B-D686-B40D-B05AFA7D4C9A}"/>
              </a:ext>
            </a:extLst>
          </p:cNvPr>
          <p:cNvSpPr>
            <a:spLocks noGrp="1"/>
          </p:cNvSpPr>
          <p:nvPr>
            <p:ph sz="quarter" idx="11"/>
          </p:nvPr>
        </p:nvSpPr>
        <p:spPr>
          <a:xfrm>
            <a:off x="838200" y="1809750"/>
            <a:ext cx="10515600"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63572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231916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769C4-4126-5D1D-698F-D126575D133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4F84D3-2903-7641-5D3D-DE5E0D0DDCA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478125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Hexagon 2">
            <a:extLst>
              <a:ext uri="{FF2B5EF4-FFF2-40B4-BE49-F238E27FC236}">
                <a16:creationId xmlns:a16="http://schemas.microsoft.com/office/drawing/2014/main" id="{90E28A12-6F5D-3AAE-659F-5A2B857796A7}"/>
              </a:ext>
            </a:extLst>
          </p:cNvPr>
          <p:cNvSpPr/>
          <p:nvPr userDrawn="1"/>
        </p:nvSpPr>
        <p:spPr>
          <a:xfrm rot="5400000">
            <a:off x="6028703" y="1633600"/>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cxnSp>
        <p:nvCxnSpPr>
          <p:cNvPr id="4" name="Straight Connector 3">
            <a:extLst>
              <a:ext uri="{FF2B5EF4-FFF2-40B4-BE49-F238E27FC236}">
                <a16:creationId xmlns:a16="http://schemas.microsoft.com/office/drawing/2014/main" id="{B8E8C397-2EA4-DE2F-865D-D8BA1CDDF85B}"/>
              </a:ext>
            </a:extLst>
          </p:cNvPr>
          <p:cNvCxnSpPr>
            <a:cxnSpLocks/>
          </p:cNvCxnSpPr>
          <p:nvPr userDrawn="1"/>
        </p:nvCxnSpPr>
        <p:spPr>
          <a:xfrm>
            <a:off x="2005873" y="4697321"/>
            <a:ext cx="8311202" cy="1073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B92FDAD-D5E8-DD71-CBA9-836F24303B18}"/>
              </a:ext>
            </a:extLst>
          </p:cNvPr>
          <p:cNvCxnSpPr>
            <a:cxnSpLocks/>
          </p:cNvCxnSpPr>
          <p:nvPr userDrawn="1"/>
        </p:nvCxnSpPr>
        <p:spPr>
          <a:xfrm>
            <a:off x="4379176" y="4697319"/>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E24AB9-E1E4-991D-5AEB-DE8E74DCF0F8}"/>
              </a:ext>
            </a:extLst>
          </p:cNvPr>
          <p:cNvCxnSpPr>
            <a:cxnSpLocks/>
          </p:cNvCxnSpPr>
          <p:nvPr userDrawn="1"/>
        </p:nvCxnSpPr>
        <p:spPr>
          <a:xfrm flipH="1">
            <a:off x="4787557" y="2790025"/>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77FA92F-49BC-BA52-8C57-C760D72F4C0C}"/>
              </a:ext>
            </a:extLst>
          </p:cNvPr>
          <p:cNvCxnSpPr>
            <a:cxnSpLocks/>
          </p:cNvCxnSpPr>
          <p:nvPr userDrawn="1"/>
        </p:nvCxnSpPr>
        <p:spPr>
          <a:xfrm>
            <a:off x="2005874" y="469731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75FBFB4-9E4D-02A6-D4FB-2D4B7BD60D9C}"/>
              </a:ext>
            </a:extLst>
          </p:cNvPr>
          <p:cNvCxnSpPr>
            <a:cxnSpLocks/>
          </p:cNvCxnSpPr>
          <p:nvPr userDrawn="1"/>
        </p:nvCxnSpPr>
        <p:spPr>
          <a:xfrm>
            <a:off x="8127666" y="4694708"/>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9CF69F6-8E65-6630-9DEC-843BDFE7FB63}"/>
              </a:ext>
            </a:extLst>
          </p:cNvPr>
          <p:cNvCxnSpPr>
            <a:cxnSpLocks/>
          </p:cNvCxnSpPr>
          <p:nvPr userDrawn="1"/>
        </p:nvCxnSpPr>
        <p:spPr>
          <a:xfrm>
            <a:off x="6312145" y="2544523"/>
            <a:ext cx="0" cy="782938"/>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C3E8EBF-1AA2-7CC0-4529-F821EAFFFE02}"/>
              </a:ext>
            </a:extLst>
          </p:cNvPr>
          <p:cNvSpPr txBox="1"/>
          <p:nvPr userDrawn="1"/>
        </p:nvSpPr>
        <p:spPr>
          <a:xfrm>
            <a:off x="5404840" y="2283864"/>
            <a:ext cx="1703794"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CIO \ Vice Provost</a:t>
            </a:r>
          </a:p>
        </p:txBody>
      </p:sp>
      <p:sp>
        <p:nvSpPr>
          <p:cNvPr id="11" name="TextBox 10">
            <a:extLst>
              <a:ext uri="{FF2B5EF4-FFF2-40B4-BE49-F238E27FC236}">
                <a16:creationId xmlns:a16="http://schemas.microsoft.com/office/drawing/2014/main" id="{7D150F85-DBA9-FD2A-3C3F-0C3E7AA5E26A}"/>
              </a:ext>
            </a:extLst>
          </p:cNvPr>
          <p:cNvSpPr txBox="1"/>
          <p:nvPr userDrawn="1"/>
        </p:nvSpPr>
        <p:spPr>
          <a:xfrm>
            <a:off x="3126299" y="3202669"/>
            <a:ext cx="2532985"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Enterprise Information Investment Committee</a:t>
            </a:r>
          </a:p>
        </p:txBody>
      </p:sp>
      <p:sp>
        <p:nvSpPr>
          <p:cNvPr id="12" name="Hexagon 11">
            <a:extLst>
              <a:ext uri="{FF2B5EF4-FFF2-40B4-BE49-F238E27FC236}">
                <a16:creationId xmlns:a16="http://schemas.microsoft.com/office/drawing/2014/main" id="{5D43C8BE-60D2-62FB-16AE-65CF2815636A}"/>
              </a:ext>
            </a:extLst>
          </p:cNvPr>
          <p:cNvSpPr/>
          <p:nvPr userDrawn="1"/>
        </p:nvSpPr>
        <p:spPr>
          <a:xfrm rot="5400000">
            <a:off x="4103264" y="254632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F264DD9-97DA-0A24-D1AD-E6F22F39CE0C}"/>
              </a:ext>
            </a:extLst>
          </p:cNvPr>
          <p:cNvSpPr txBox="1"/>
          <p:nvPr userDrawn="1"/>
        </p:nvSpPr>
        <p:spPr>
          <a:xfrm>
            <a:off x="883427" y="5848054"/>
            <a:ext cx="1950064"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Implementation Partners</a:t>
            </a:r>
          </a:p>
        </p:txBody>
      </p:sp>
      <p:sp>
        <p:nvSpPr>
          <p:cNvPr id="14" name="Hexagon 13">
            <a:extLst>
              <a:ext uri="{FF2B5EF4-FFF2-40B4-BE49-F238E27FC236}">
                <a16:creationId xmlns:a16="http://schemas.microsoft.com/office/drawing/2014/main" id="{77DFC19F-37D5-EA2B-B8D3-06BD9C7FE8FE}"/>
              </a:ext>
            </a:extLst>
          </p:cNvPr>
          <p:cNvSpPr/>
          <p:nvPr userDrawn="1"/>
        </p:nvSpPr>
        <p:spPr>
          <a:xfrm rot="5400000">
            <a:off x="1725424" y="5138049"/>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42AB7B76-0901-858C-BE2E-C780E50E616A}"/>
              </a:ext>
            </a:extLst>
          </p:cNvPr>
          <p:cNvSpPr txBox="1"/>
          <p:nvPr userDrawn="1"/>
        </p:nvSpPr>
        <p:spPr>
          <a:xfrm>
            <a:off x="3523776" y="5850422"/>
            <a:ext cx="1703794" cy="180947"/>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Project Teams</a:t>
            </a:r>
          </a:p>
        </p:txBody>
      </p:sp>
      <p:sp>
        <p:nvSpPr>
          <p:cNvPr id="16" name="Hexagon 15">
            <a:extLst>
              <a:ext uri="{FF2B5EF4-FFF2-40B4-BE49-F238E27FC236}">
                <a16:creationId xmlns:a16="http://schemas.microsoft.com/office/drawing/2014/main" id="{0FCF15A5-E9AC-0CD5-54E6-6558F71501E1}"/>
              </a:ext>
            </a:extLst>
          </p:cNvPr>
          <p:cNvSpPr/>
          <p:nvPr userDrawn="1"/>
        </p:nvSpPr>
        <p:spPr>
          <a:xfrm rot="5400000">
            <a:off x="4096270" y="514041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a:extLst>
              <a:ext uri="{FF2B5EF4-FFF2-40B4-BE49-F238E27FC236}">
                <a16:creationId xmlns:a16="http://schemas.microsoft.com/office/drawing/2014/main" id="{457FD82C-6AF5-05DD-7C29-529A39CEB14C}"/>
              </a:ext>
            </a:extLst>
          </p:cNvPr>
          <p:cNvSpPr txBox="1"/>
          <p:nvPr userDrawn="1"/>
        </p:nvSpPr>
        <p:spPr>
          <a:xfrm>
            <a:off x="5399427" y="584736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Functional Coordinators</a:t>
            </a:r>
          </a:p>
        </p:txBody>
      </p:sp>
      <p:sp>
        <p:nvSpPr>
          <p:cNvPr id="18" name="Hexagon 17">
            <a:extLst>
              <a:ext uri="{FF2B5EF4-FFF2-40B4-BE49-F238E27FC236}">
                <a16:creationId xmlns:a16="http://schemas.microsoft.com/office/drawing/2014/main" id="{2147804A-DC5D-E7E0-5A2B-F5DCD64C744A}"/>
              </a:ext>
            </a:extLst>
          </p:cNvPr>
          <p:cNvSpPr/>
          <p:nvPr userDrawn="1"/>
        </p:nvSpPr>
        <p:spPr>
          <a:xfrm rot="5400000">
            <a:off x="6043839" y="5137358"/>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93F29A1C-E4D1-957C-3A8D-195572175F87}"/>
              </a:ext>
            </a:extLst>
          </p:cNvPr>
          <p:cNvSpPr txBox="1"/>
          <p:nvPr userDrawn="1"/>
        </p:nvSpPr>
        <p:spPr>
          <a:xfrm>
            <a:off x="5437410" y="4088513"/>
            <a:ext cx="1849958" cy="347980"/>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Executive Director</a:t>
            </a:r>
          </a:p>
        </p:txBody>
      </p:sp>
      <p:sp>
        <p:nvSpPr>
          <p:cNvPr id="20" name="Hexagon 19">
            <a:extLst>
              <a:ext uri="{FF2B5EF4-FFF2-40B4-BE49-F238E27FC236}">
                <a16:creationId xmlns:a16="http://schemas.microsoft.com/office/drawing/2014/main" id="{EF0751DD-6A36-7889-DC26-0734B9D00118}"/>
              </a:ext>
            </a:extLst>
          </p:cNvPr>
          <p:cNvSpPr/>
          <p:nvPr userDrawn="1"/>
        </p:nvSpPr>
        <p:spPr>
          <a:xfrm rot="5400000">
            <a:off x="6017886" y="3475101"/>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21" name="Hexagon 20">
            <a:extLst>
              <a:ext uri="{FF2B5EF4-FFF2-40B4-BE49-F238E27FC236}">
                <a16:creationId xmlns:a16="http://schemas.microsoft.com/office/drawing/2014/main" id="{E3E04EE9-86D1-7D71-AAE5-F569248A5EAF}"/>
              </a:ext>
            </a:extLst>
          </p:cNvPr>
          <p:cNvSpPr/>
          <p:nvPr userDrawn="1"/>
        </p:nvSpPr>
        <p:spPr>
          <a:xfrm rot="5400000">
            <a:off x="7949208" y="283394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D73F09"/>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2" name="Graphic 21">
            <a:extLst>
              <a:ext uri="{FF2B5EF4-FFF2-40B4-BE49-F238E27FC236}">
                <a16:creationId xmlns:a16="http://schemas.microsoft.com/office/drawing/2014/main" id="{A7D9D1F0-3EA8-C59B-512B-4141BA4D1C2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34305" y="2687482"/>
            <a:ext cx="304800" cy="243840"/>
          </a:xfrm>
          <a:prstGeom prst="rect">
            <a:avLst/>
          </a:prstGeom>
        </p:spPr>
      </p:pic>
      <p:pic>
        <p:nvPicPr>
          <p:cNvPr id="23" name="Graphic 22">
            <a:extLst>
              <a:ext uri="{FF2B5EF4-FFF2-40B4-BE49-F238E27FC236}">
                <a16:creationId xmlns:a16="http://schemas.microsoft.com/office/drawing/2014/main" id="{279161EB-EF70-02BC-38D8-26EF94D960D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78551" y="2926303"/>
            <a:ext cx="304800" cy="243840"/>
          </a:xfrm>
          <a:prstGeom prst="rect">
            <a:avLst/>
          </a:prstGeom>
        </p:spPr>
      </p:pic>
      <p:pic>
        <p:nvPicPr>
          <p:cNvPr id="24" name="Graphic 23">
            <a:extLst>
              <a:ext uri="{FF2B5EF4-FFF2-40B4-BE49-F238E27FC236}">
                <a16:creationId xmlns:a16="http://schemas.microsoft.com/office/drawing/2014/main" id="{B290E022-2C68-EFF4-407E-6088D4D1CE5D}"/>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1850142" y="5261090"/>
            <a:ext cx="304800" cy="243840"/>
          </a:xfrm>
          <a:prstGeom prst="rect">
            <a:avLst/>
          </a:prstGeom>
        </p:spPr>
      </p:pic>
      <p:pic>
        <p:nvPicPr>
          <p:cNvPr id="25" name="Graphic 24">
            <a:extLst>
              <a:ext uri="{FF2B5EF4-FFF2-40B4-BE49-F238E27FC236}">
                <a16:creationId xmlns:a16="http://schemas.microsoft.com/office/drawing/2014/main" id="{9AEB2087-AD0E-2C13-2003-B017C1D988FE}"/>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6220704" y="1772189"/>
            <a:ext cx="182880" cy="243840"/>
          </a:xfrm>
          <a:prstGeom prst="rect">
            <a:avLst/>
          </a:prstGeom>
        </p:spPr>
      </p:pic>
      <p:cxnSp>
        <p:nvCxnSpPr>
          <p:cNvPr id="26" name="Straight Connector 25">
            <a:extLst>
              <a:ext uri="{FF2B5EF4-FFF2-40B4-BE49-F238E27FC236}">
                <a16:creationId xmlns:a16="http://schemas.microsoft.com/office/drawing/2014/main" id="{490C2413-3D47-04F8-C941-6B1248997D99}"/>
              </a:ext>
            </a:extLst>
          </p:cNvPr>
          <p:cNvCxnSpPr>
            <a:cxnSpLocks/>
          </p:cNvCxnSpPr>
          <p:nvPr userDrawn="1"/>
        </p:nvCxnSpPr>
        <p:spPr>
          <a:xfrm flipH="1">
            <a:off x="6309678" y="3076502"/>
            <a:ext cx="1522121" cy="0"/>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1AABAE-1623-E525-4B29-54C466077195}"/>
              </a:ext>
            </a:extLst>
          </p:cNvPr>
          <p:cNvSpPr txBox="1"/>
          <p:nvPr userDrawn="1"/>
        </p:nvSpPr>
        <p:spPr>
          <a:xfrm>
            <a:off x="7071084" y="3457797"/>
            <a:ext cx="2321375" cy="18094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AMP Steering Committee</a:t>
            </a:r>
          </a:p>
        </p:txBody>
      </p:sp>
      <p:cxnSp>
        <p:nvCxnSpPr>
          <p:cNvPr id="28" name="Straight Connector 27">
            <a:extLst>
              <a:ext uri="{FF2B5EF4-FFF2-40B4-BE49-F238E27FC236}">
                <a16:creationId xmlns:a16="http://schemas.microsoft.com/office/drawing/2014/main" id="{990A7A73-3CED-B6B8-198F-647DE16F1282}"/>
              </a:ext>
            </a:extLst>
          </p:cNvPr>
          <p:cNvCxnSpPr>
            <a:cxnSpLocks/>
          </p:cNvCxnSpPr>
          <p:nvPr userDrawn="1"/>
        </p:nvCxnSpPr>
        <p:spPr>
          <a:xfrm>
            <a:off x="6290216" y="4351805"/>
            <a:ext cx="10733" cy="619783"/>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5580B55-FFD8-EE7A-4556-713598335FFA}"/>
              </a:ext>
            </a:extLst>
          </p:cNvPr>
          <p:cNvCxnSpPr>
            <a:cxnSpLocks/>
          </p:cNvCxnSpPr>
          <p:nvPr userDrawn="1"/>
        </p:nvCxnSpPr>
        <p:spPr>
          <a:xfrm>
            <a:off x="10319708" y="4695241"/>
            <a:ext cx="0" cy="287079"/>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8EFA65B-8684-F63B-55D1-3B971A5D14ED}"/>
              </a:ext>
            </a:extLst>
          </p:cNvPr>
          <p:cNvSpPr txBox="1"/>
          <p:nvPr userDrawn="1"/>
        </p:nvSpPr>
        <p:spPr>
          <a:xfrm>
            <a:off x="7357500" y="5769676"/>
            <a:ext cx="1538719" cy="521361"/>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Organizational Change Management</a:t>
            </a:r>
          </a:p>
        </p:txBody>
      </p:sp>
      <p:sp>
        <p:nvSpPr>
          <p:cNvPr id="31" name="Hexagon 30">
            <a:extLst>
              <a:ext uri="{FF2B5EF4-FFF2-40B4-BE49-F238E27FC236}">
                <a16:creationId xmlns:a16="http://schemas.microsoft.com/office/drawing/2014/main" id="{AA7615D1-AB69-6629-41AB-7978F820831E}"/>
              </a:ext>
            </a:extLst>
          </p:cNvPr>
          <p:cNvSpPr/>
          <p:nvPr userDrawn="1"/>
        </p:nvSpPr>
        <p:spPr>
          <a:xfrm rot="5400000">
            <a:off x="7875067" y="5116786"/>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2" name="TextBox 31">
            <a:extLst>
              <a:ext uri="{FF2B5EF4-FFF2-40B4-BE49-F238E27FC236}">
                <a16:creationId xmlns:a16="http://schemas.microsoft.com/office/drawing/2014/main" id="{117E7812-A603-C08C-173B-82B99CEA843B}"/>
              </a:ext>
            </a:extLst>
          </p:cNvPr>
          <p:cNvSpPr txBox="1"/>
          <p:nvPr userDrawn="1"/>
        </p:nvSpPr>
        <p:spPr>
          <a:xfrm>
            <a:off x="9466522" y="5769676"/>
            <a:ext cx="1706520" cy="353302"/>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Digital Business Process Design</a:t>
            </a:r>
          </a:p>
        </p:txBody>
      </p:sp>
      <p:sp>
        <p:nvSpPr>
          <p:cNvPr id="33" name="Hexagon 32">
            <a:extLst>
              <a:ext uri="{FF2B5EF4-FFF2-40B4-BE49-F238E27FC236}">
                <a16:creationId xmlns:a16="http://schemas.microsoft.com/office/drawing/2014/main" id="{D164A15C-889E-DADD-7652-80F7031C20B9}"/>
              </a:ext>
            </a:extLst>
          </p:cNvPr>
          <p:cNvSpPr/>
          <p:nvPr userDrawn="1"/>
        </p:nvSpPr>
        <p:spPr>
          <a:xfrm rot="5400000">
            <a:off x="10001566" y="5116787"/>
            <a:ext cx="566883" cy="488692"/>
          </a:xfrm>
          <a:prstGeom prst="hexagon">
            <a:avLst/>
          </a:prstGeom>
          <a:solidFill>
            <a:schemeClr val="bg1"/>
          </a:solidFill>
          <a:ln w="19050">
            <a:solidFill>
              <a:srgbClr val="DF41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F5"/>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34" name="Graphic 33">
            <a:extLst>
              <a:ext uri="{FF2B5EF4-FFF2-40B4-BE49-F238E27FC236}">
                <a16:creationId xmlns:a16="http://schemas.microsoft.com/office/drawing/2014/main" id="{DFD5920A-ABD2-D9C3-6CE0-C8148CD37576}"/>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0196482" y="5239212"/>
            <a:ext cx="243840" cy="243840"/>
          </a:xfrm>
          <a:prstGeom prst="rect">
            <a:avLst/>
          </a:prstGeom>
        </p:spPr>
      </p:pic>
      <p:pic>
        <p:nvPicPr>
          <p:cNvPr id="35" name="Graphic 34">
            <a:extLst>
              <a:ext uri="{FF2B5EF4-FFF2-40B4-BE49-F238E27FC236}">
                <a16:creationId xmlns:a16="http://schemas.microsoft.com/office/drawing/2014/main" id="{43A54C89-9A8D-6D54-0FC1-B762B70AE9CE}"/>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6170783" y="5251584"/>
            <a:ext cx="304800" cy="243840"/>
          </a:xfrm>
          <a:prstGeom prst="rect">
            <a:avLst/>
          </a:prstGeom>
        </p:spPr>
      </p:pic>
      <p:pic>
        <p:nvPicPr>
          <p:cNvPr id="36" name="Graphic 35">
            <a:extLst>
              <a:ext uri="{FF2B5EF4-FFF2-40B4-BE49-F238E27FC236}">
                <a16:creationId xmlns:a16="http://schemas.microsoft.com/office/drawing/2014/main" id="{58D14F9C-1254-6E41-BACE-17F9FF8058F3}"/>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4270788" y="5255663"/>
            <a:ext cx="213360" cy="243840"/>
          </a:xfrm>
          <a:prstGeom prst="rect">
            <a:avLst/>
          </a:prstGeom>
        </p:spPr>
      </p:pic>
      <p:pic>
        <p:nvPicPr>
          <p:cNvPr id="37" name="Graphic 36">
            <a:extLst>
              <a:ext uri="{FF2B5EF4-FFF2-40B4-BE49-F238E27FC236}">
                <a16:creationId xmlns:a16="http://schemas.microsoft.com/office/drawing/2014/main" id="{E082DF51-7E48-0E4C-5ED1-DFFA105673E9}"/>
              </a:ext>
            </a:extLst>
          </p:cNvPr>
          <p:cNvPicPr>
            <a:picLocks noChangeAspect="1"/>
          </p:cNvPicPr>
          <p:nvPr userDrawn="1"/>
        </p:nvPicPr>
        <p:blipFill>
          <a:blip r:embed="rId16">
            <a:extLst>
              <a:ext uri="{96DAC541-7B7A-43D3-8B79-37D633B846F1}">
                <asvg:svgBlip xmlns:asvg="http://schemas.microsoft.com/office/drawing/2016/SVG/main" r:embed="rId17"/>
              </a:ext>
            </a:extLst>
          </a:blip>
          <a:stretch>
            <a:fillRect/>
          </a:stretch>
        </p:blipFill>
        <p:spPr>
          <a:xfrm>
            <a:off x="6196271" y="3592142"/>
            <a:ext cx="213360" cy="243840"/>
          </a:xfrm>
          <a:prstGeom prst="rect">
            <a:avLst/>
          </a:prstGeom>
        </p:spPr>
      </p:pic>
      <p:pic>
        <p:nvPicPr>
          <p:cNvPr id="38" name="Graphic 37">
            <a:extLst>
              <a:ext uri="{FF2B5EF4-FFF2-40B4-BE49-F238E27FC236}">
                <a16:creationId xmlns:a16="http://schemas.microsoft.com/office/drawing/2014/main" id="{6C8979CC-B54F-A801-0321-A8A1FDE7224E}"/>
              </a:ext>
            </a:extLst>
          </p:cNvPr>
          <p:cNvPicPr>
            <a:picLocks noChangeAspect="1"/>
          </p:cNvPicPr>
          <p:nvPr userDrawn="1"/>
        </p:nvPicPr>
        <p:blipFill>
          <a:blip r:embed="rId18">
            <a:extLst>
              <a:ext uri="{96DAC541-7B7A-43D3-8B79-37D633B846F1}">
                <asvg:svgBlip xmlns:asvg="http://schemas.microsoft.com/office/drawing/2016/SVG/main" r:embed="rId19"/>
              </a:ext>
            </a:extLst>
          </a:blip>
          <a:stretch>
            <a:fillRect/>
          </a:stretch>
        </p:blipFill>
        <p:spPr>
          <a:xfrm>
            <a:off x="8000293" y="5249103"/>
            <a:ext cx="243840" cy="243840"/>
          </a:xfrm>
          <a:prstGeom prst="rect">
            <a:avLst/>
          </a:prstGeom>
        </p:spPr>
      </p:pic>
      <p:sp>
        <p:nvSpPr>
          <p:cNvPr id="39" name="TextBox 38">
            <a:extLst>
              <a:ext uri="{FF2B5EF4-FFF2-40B4-BE49-F238E27FC236}">
                <a16:creationId xmlns:a16="http://schemas.microsoft.com/office/drawing/2014/main" id="{EECEA419-1332-CE18-B296-B17237AD06C6}"/>
              </a:ext>
            </a:extLst>
          </p:cNvPr>
          <p:cNvSpPr txBox="1"/>
          <p:nvPr userDrawn="1"/>
        </p:nvSpPr>
        <p:spPr>
          <a:xfrm>
            <a:off x="669268" y="742174"/>
            <a:ext cx="2164224" cy="596510"/>
          </a:xfrm>
          <a:prstGeom prst="rect">
            <a:avLst/>
          </a:prstGeom>
          <a:noFill/>
        </p:spPr>
        <p:txBody>
          <a:bodyPr wrap="square" lIns="0" tIns="0" rIns="0" bIns="0" rtlCol="0">
            <a:spAutoFit/>
          </a:bodyPr>
          <a:lstStyle/>
          <a:p>
            <a:pPr>
              <a:lnSpc>
                <a:spcPct val="80000"/>
              </a:lnSpc>
            </a:pPr>
            <a:r>
              <a:rPr lang="en-US" sz="2400" b="1" cap="all">
                <a:latin typeface="Open Sans" panose="020B0606030504020204" pitchFamily="34" charset="0"/>
                <a:ea typeface="Open Sans" panose="020B0606030504020204" pitchFamily="34" charset="0"/>
                <a:cs typeface="Open Sans" panose="020B0606030504020204" pitchFamily="34" charset="0"/>
              </a:rPr>
              <a:t>program structure</a:t>
            </a:r>
          </a:p>
        </p:txBody>
      </p:sp>
      <p:cxnSp>
        <p:nvCxnSpPr>
          <p:cNvPr id="40" name="Straight Connector 39">
            <a:extLst>
              <a:ext uri="{FF2B5EF4-FFF2-40B4-BE49-F238E27FC236}">
                <a16:creationId xmlns:a16="http://schemas.microsoft.com/office/drawing/2014/main" id="{800C386E-4A2F-9C1B-B4BC-6E291773B32D}"/>
              </a:ext>
            </a:extLst>
          </p:cNvPr>
          <p:cNvCxnSpPr>
            <a:cxnSpLocks/>
          </p:cNvCxnSpPr>
          <p:nvPr userDrawn="1"/>
        </p:nvCxnSpPr>
        <p:spPr>
          <a:xfrm>
            <a:off x="6323183" y="1066128"/>
            <a:ext cx="0" cy="435985"/>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F4E4344-6F1A-32E9-0BF4-E9E0D8779680}"/>
              </a:ext>
            </a:extLst>
          </p:cNvPr>
          <p:cNvSpPr txBox="1"/>
          <p:nvPr userDrawn="1"/>
        </p:nvSpPr>
        <p:spPr>
          <a:xfrm>
            <a:off x="4905393" y="410030"/>
            <a:ext cx="2808570" cy="525657"/>
          </a:xfrm>
          <a:prstGeom prst="rect">
            <a:avLst/>
          </a:prstGeom>
          <a:noFill/>
        </p:spPr>
        <p:txBody>
          <a:bodyPr wrap="square" lIns="0" tIns="0" rIns="0" bIns="0"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Provost/Executive Vice President </a:t>
            </a:r>
            <a:b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br>
            <a:r>
              <a:rPr kumimoji="0" lang="en-US" sz="1400" b="0" i="0" u="none" strike="noStrike" kern="1200" cap="none" spc="0" normalizeH="0" baseline="0" noProof="0">
                <a:ln>
                  <a:noFill/>
                </a:ln>
                <a:solidFill>
                  <a:srgbClr val="413E3C"/>
                </a:solidFill>
                <a:effectLst/>
                <a:uLnTx/>
                <a:uFillTx/>
                <a:latin typeface="Open Sans" panose="020B0606030504020204" pitchFamily="34" charset="0"/>
                <a:ea typeface="Open Sans" panose="020B0606030504020204" pitchFamily="34" charset="0"/>
                <a:cs typeface="Open Sans" panose="020B0606030504020204" pitchFamily="34" charset="0"/>
              </a:rPr>
              <a:t>+ Vice President for Finance and Administration</a:t>
            </a:r>
          </a:p>
        </p:txBody>
      </p:sp>
      <p:sp>
        <p:nvSpPr>
          <p:cNvPr id="42" name="Parallelogram 41">
            <a:extLst>
              <a:ext uri="{FF2B5EF4-FFF2-40B4-BE49-F238E27FC236}">
                <a16:creationId xmlns:a16="http://schemas.microsoft.com/office/drawing/2014/main" id="{0145AAA7-8B96-62F5-FAEE-AD8D83F6DEE7}"/>
              </a:ext>
            </a:extLst>
          </p:cNvPr>
          <p:cNvSpPr/>
          <p:nvPr userDrawn="1"/>
        </p:nvSpPr>
        <p:spPr>
          <a:xfrm>
            <a:off x="617342" y="1910225"/>
            <a:ext cx="2156605" cy="174786"/>
          </a:xfrm>
          <a:prstGeom prst="parallelogram">
            <a:avLst>
              <a:gd name="adj" fmla="val 52423"/>
            </a:avLst>
          </a:prstGeom>
          <a:solidFill>
            <a:srgbClr val="D73F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6838307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Spotlight mess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197403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31FF02-85F9-4EDB-90A1-C93F19554F4B}"/>
              </a:ext>
            </a:extLst>
          </p:cNvPr>
          <p:cNvPicPr>
            <a:picLocks noChangeArrowheads="1"/>
          </p:cNvPicPr>
          <p:nvPr userDrawn="1"/>
        </p:nvPicPr>
        <p:blipFill rotWithShape="1">
          <a:blip r:embed="rId2" cstate="print">
            <a:extLst>
              <a:ext uri="{28A0092B-C50C-407E-A947-70E740481C1C}">
                <a14:useLocalDpi xmlns:a14="http://schemas.microsoft.com/office/drawing/2010/main" val="0"/>
              </a:ext>
            </a:extLst>
          </a:blip>
          <a:srcRect l="12863" t="1217" r="47758" b="12236"/>
          <a:stretch/>
        </p:blipFill>
        <p:spPr bwMode="auto">
          <a:xfrm>
            <a:off x="7494104" y="0"/>
            <a:ext cx="46978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01F3E92B-6C22-4F3A-B205-78435F87F69B}"/>
              </a:ext>
            </a:extLst>
          </p:cNvPr>
          <p:cNvSpPr/>
          <p:nvPr userDrawn="1"/>
        </p:nvSpPr>
        <p:spPr bwMode="gray">
          <a:xfrm>
            <a:off x="7420131" y="0"/>
            <a:ext cx="98947" cy="6858000"/>
          </a:xfrm>
          <a:prstGeom prst="rect">
            <a:avLst/>
          </a:prstGeom>
          <a:solidFill>
            <a:srgbClr val="FF820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rgbClr val="0E2B58"/>
              </a:solidFill>
            </a:endParaRPr>
          </a:p>
        </p:txBody>
      </p:sp>
      <p:sp>
        <p:nvSpPr>
          <p:cNvPr id="6" name="Title Placeholder 1">
            <a:extLst>
              <a:ext uri="{FF2B5EF4-FFF2-40B4-BE49-F238E27FC236}">
                <a16:creationId xmlns:a16="http://schemas.microsoft.com/office/drawing/2014/main" id="{07E50FF7-54EF-4648-B530-A1DE6E77DAB0}"/>
              </a:ext>
            </a:extLst>
          </p:cNvPr>
          <p:cNvSpPr>
            <a:spLocks noGrp="1"/>
          </p:cNvSpPr>
          <p:nvPr>
            <p:ph type="title"/>
          </p:nvPr>
        </p:nvSpPr>
        <p:spPr>
          <a:xfrm>
            <a:off x="469900" y="336318"/>
            <a:ext cx="6583680" cy="403911"/>
          </a:xfrm>
          <a:prstGeom prst="rect">
            <a:avLst/>
          </a:prstGeom>
        </p:spPr>
        <p:txBody>
          <a:bodyPr vert="horz" lIns="0" tIns="45720" rIns="91440" bIns="0" rtlCol="0" anchor="t" anchorCtr="0">
            <a:noAutofit/>
          </a:bodyPr>
          <a:lstStyle>
            <a:lvl1pPr>
              <a:defRPr sz="2400" b="1">
                <a:solidFill>
                  <a:srgbClr val="57585B"/>
                </a:solidFill>
                <a:latin typeface="+mn-lt"/>
              </a:defRPr>
            </a:lvl1pPr>
          </a:lstStyle>
          <a:p>
            <a:r>
              <a:rPr lang="en-US"/>
              <a:t>Click To Edit Master Title</a:t>
            </a:r>
          </a:p>
        </p:txBody>
      </p:sp>
    </p:spTree>
    <p:extLst>
      <p:ext uri="{BB962C8B-B14F-4D97-AF65-F5344CB8AC3E}">
        <p14:creationId xmlns:p14="http://schemas.microsoft.com/office/powerpoint/2010/main" val="2020589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Break 1">
    <p:bg>
      <p:bgPr>
        <a:blipFill dpi="0" rotWithShape="1">
          <a:blip r:embed="rId2">
            <a:lum/>
          </a:blip>
          <a:srcRect/>
          <a:stretch>
            <a:fillRect l="-18000" r="-18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2C7872B-D8AE-6054-7154-39DBC51198DE}"/>
              </a:ext>
            </a:extLst>
          </p:cNvPr>
          <p:cNvPicPr>
            <a:picLocks noChangeAspect="1"/>
          </p:cNvPicPr>
          <p:nvPr userDrawn="1"/>
        </p:nvPicPr>
        <p:blipFill>
          <a:blip r:embed="rId3"/>
          <a:stretch>
            <a:fillRect/>
          </a:stretch>
        </p:blipFill>
        <p:spPr>
          <a:xfrm>
            <a:off x="0" y="0"/>
            <a:ext cx="12204640" cy="6858000"/>
          </a:xfrm>
          <a:prstGeom prst="rect">
            <a:avLst/>
          </a:prstGeom>
        </p:spPr>
      </p:pic>
      <p:sp>
        <p:nvSpPr>
          <p:cNvPr id="4" name="Rectangle 3">
            <a:extLst>
              <a:ext uri="{FF2B5EF4-FFF2-40B4-BE49-F238E27FC236}">
                <a16:creationId xmlns:a16="http://schemas.microsoft.com/office/drawing/2014/main" id="{4EEDB3D1-650C-4E73-8981-5CBEF56C27A2}"/>
              </a:ext>
            </a:extLst>
          </p:cNvPr>
          <p:cNvSpPr/>
          <p:nvPr userDrawn="1"/>
        </p:nvSpPr>
        <p:spPr bwMode="gray">
          <a:xfrm>
            <a:off x="0" y="2018581"/>
            <a:ext cx="10888133" cy="2971496"/>
          </a:xfrm>
          <a:prstGeom prst="rect">
            <a:avLst/>
          </a:prstGeom>
          <a:solidFill>
            <a:schemeClr val="bg1">
              <a:alpha val="69000"/>
            </a:schemeClr>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endParaRPr>
          </a:p>
        </p:txBody>
      </p:sp>
      <p:sp>
        <p:nvSpPr>
          <p:cNvPr id="5" name="Title 1">
            <a:extLst>
              <a:ext uri="{FF2B5EF4-FFF2-40B4-BE49-F238E27FC236}">
                <a16:creationId xmlns:a16="http://schemas.microsoft.com/office/drawing/2014/main" id="{7D15E517-EF07-46CB-BF12-7A1AE9A73534}"/>
              </a:ext>
            </a:extLst>
          </p:cNvPr>
          <p:cNvSpPr>
            <a:spLocks noGrp="1"/>
          </p:cNvSpPr>
          <p:nvPr>
            <p:ph type="title"/>
          </p:nvPr>
        </p:nvSpPr>
        <p:spPr bwMode="gray">
          <a:xfrm>
            <a:off x="469900" y="2018581"/>
            <a:ext cx="10418233" cy="2971496"/>
          </a:xfrm>
          <a:prstGeom prst="rect">
            <a:avLst/>
          </a:prstGeom>
        </p:spPr>
        <p:txBody>
          <a:bodyPr anchor="ctr"/>
          <a:lstStyle>
            <a:lvl1pPr>
              <a:lnSpc>
                <a:spcPct val="95000"/>
              </a:lnSpc>
              <a:defRPr sz="3200" b="1">
                <a:solidFill>
                  <a:schemeClr val="tx1"/>
                </a:solidFill>
                <a:latin typeface="+mn-lt"/>
                <a:ea typeface="Open Sans" panose="020B0606030504020204" pitchFamily="34" charset="0"/>
                <a:cs typeface="Open Sans" panose="020B0606030504020204" pitchFamily="34" charset="0"/>
              </a:defRPr>
            </a:lvl1pPr>
          </a:lstStyle>
          <a:p>
            <a:r>
              <a:rPr lang="en-US" noProof="0"/>
              <a:t>Click to edit Master title style</a:t>
            </a:r>
          </a:p>
        </p:txBody>
      </p:sp>
    </p:spTree>
    <p:extLst>
      <p:ext uri="{BB962C8B-B14F-4D97-AF65-F5344CB8AC3E}">
        <p14:creationId xmlns:p14="http://schemas.microsoft.com/office/powerpoint/2010/main" val="6864728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tandard_Content Slide 2">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8BB9BF8-C3AD-48AA-AFEF-B6EA16EDDA80}"/>
              </a:ext>
            </a:extLst>
          </p:cNvPr>
          <p:cNvSpPr>
            <a:spLocks noGrp="1"/>
          </p:cNvSpPr>
          <p:nvPr>
            <p:ph type="title" hasCustomPrompt="1"/>
          </p:nvPr>
        </p:nvSpPr>
        <p:spPr>
          <a:xfrm>
            <a:off x="590473" y="609812"/>
            <a:ext cx="10896280" cy="577528"/>
          </a:xfrm>
          <a:prstGeom prst="rect">
            <a:avLst/>
          </a:prstGeom>
        </p:spPr>
        <p:txBody>
          <a:bodyPr anchor="b"/>
          <a:lstStyle>
            <a:lvl1pPr algn="l">
              <a:defRPr sz="4000" b="1" i="0" cap="all" baseline="0">
                <a:latin typeface="Encode Sans Normal Black" charset="0"/>
                <a:ea typeface="Encode Sans Normal Black" charset="0"/>
                <a:cs typeface="Encode Sans Normal Black" charset="0"/>
              </a:defRPr>
            </a:lvl1pPr>
          </a:lstStyle>
          <a:p>
            <a:pPr lvl="0"/>
            <a:r>
              <a:rPr lang="en-US"/>
              <a:t>HEADER HERE </a:t>
            </a:r>
          </a:p>
        </p:txBody>
      </p:sp>
      <p:sp>
        <p:nvSpPr>
          <p:cNvPr id="2" name="Slide Number Placeholder 1">
            <a:extLst>
              <a:ext uri="{FF2B5EF4-FFF2-40B4-BE49-F238E27FC236}">
                <a16:creationId xmlns:a16="http://schemas.microsoft.com/office/drawing/2014/main" id="{0C465E57-6766-40C9-B779-7EA907388F4D}"/>
              </a:ext>
            </a:extLst>
          </p:cNvPr>
          <p:cNvSpPr>
            <a:spLocks noGrp="1"/>
          </p:cNvSpPr>
          <p:nvPr>
            <p:ph type="sldNum" sz="quarter" idx="13"/>
          </p:nvPr>
        </p:nvSpPr>
        <p:spPr>
          <a:xfrm>
            <a:off x="0" y="6491818"/>
            <a:ext cx="889000" cy="366183"/>
          </a:xfrm>
          <a:prstGeom prst="rect">
            <a:avLst/>
          </a:prstGeom>
        </p:spPr>
        <p:txBody>
          <a:bodyPr/>
          <a:lstStyle>
            <a:lvl1pPr>
              <a:defRPr sz="1600"/>
            </a:lvl1pPr>
          </a:lstStyle>
          <a:p>
            <a:fld id="{95471BDC-C822-445D-A28A-E864ABD6C12F}" type="slidenum">
              <a:rPr lang="en-US" smtClean="0"/>
              <a:pPr/>
              <a:t>‹#›</a:t>
            </a:fld>
            <a:endParaRPr lang="en-US"/>
          </a:p>
        </p:txBody>
      </p:sp>
      <p:sp>
        <p:nvSpPr>
          <p:cNvPr id="3" name="Rectangle 2">
            <a:extLst>
              <a:ext uri="{FF2B5EF4-FFF2-40B4-BE49-F238E27FC236}">
                <a16:creationId xmlns:a16="http://schemas.microsoft.com/office/drawing/2014/main" id="{436AE207-25E9-6790-7D18-E547699247F1}"/>
              </a:ext>
            </a:extLst>
          </p:cNvPr>
          <p:cNvSpPr/>
          <p:nvPr userDrawn="1"/>
        </p:nvSpPr>
        <p:spPr>
          <a:xfrm>
            <a:off x="694267" y="1167886"/>
            <a:ext cx="1930400" cy="60959"/>
          </a:xfrm>
          <a:prstGeom prst="rect">
            <a:avLst/>
          </a:prstGeom>
          <a:solidFill>
            <a:srgbClr val="DF5529"/>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ext Placeholder 9">
            <a:extLst>
              <a:ext uri="{FF2B5EF4-FFF2-40B4-BE49-F238E27FC236}">
                <a16:creationId xmlns:a16="http://schemas.microsoft.com/office/drawing/2014/main" id="{C69B79A5-01C0-2DE2-D678-36FB8F6BC55F}"/>
              </a:ext>
            </a:extLst>
          </p:cNvPr>
          <p:cNvSpPr>
            <a:spLocks noGrp="1"/>
          </p:cNvSpPr>
          <p:nvPr>
            <p:ph type="body" sz="quarter" idx="11" hasCustomPrompt="1"/>
          </p:nvPr>
        </p:nvSpPr>
        <p:spPr>
          <a:xfrm>
            <a:off x="580628" y="2185182"/>
            <a:ext cx="10929485" cy="3504933"/>
          </a:xfrm>
          <a:prstGeom prst="rect">
            <a:avLst/>
          </a:prstGeom>
        </p:spPr>
        <p:txBody>
          <a:bodyPr/>
          <a:lstStyle>
            <a:lvl1pPr marL="457189" indent="-457189">
              <a:buFont typeface="Arial" panose="020B0604020202020204" pitchFamily="34" charset="0"/>
              <a:buChar char="•"/>
              <a:defRPr sz="1867" b="0"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1600"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4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4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333"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a:p>
            <a:pPr lvl="1"/>
            <a:r>
              <a:rPr lang="en-US"/>
              <a:t>Second level (Open Sans, 12)</a:t>
            </a:r>
          </a:p>
          <a:p>
            <a:pPr lvl="2"/>
            <a:r>
              <a:rPr lang="en-US"/>
              <a:t>Third level (Open Sans, 11)</a:t>
            </a:r>
          </a:p>
          <a:p>
            <a:pPr lvl="3"/>
            <a:r>
              <a:rPr lang="en-US"/>
              <a:t>Fourth level (Open Sans, 10.5)</a:t>
            </a:r>
          </a:p>
          <a:p>
            <a:pPr lvl="4"/>
            <a:r>
              <a:rPr lang="en-US"/>
              <a:t>Fifth level (Open Sans, 10)</a:t>
            </a:r>
          </a:p>
        </p:txBody>
      </p:sp>
      <p:sp>
        <p:nvSpPr>
          <p:cNvPr id="7" name="Text Placeholder 9">
            <a:extLst>
              <a:ext uri="{FF2B5EF4-FFF2-40B4-BE49-F238E27FC236}">
                <a16:creationId xmlns:a16="http://schemas.microsoft.com/office/drawing/2014/main" id="{D32089CD-A78B-4DF6-6971-3AC602015428}"/>
              </a:ext>
            </a:extLst>
          </p:cNvPr>
          <p:cNvSpPr>
            <a:spLocks noGrp="1"/>
          </p:cNvSpPr>
          <p:nvPr>
            <p:ph type="body" sz="quarter" idx="12" hasCustomPrompt="1"/>
          </p:nvPr>
        </p:nvSpPr>
        <p:spPr>
          <a:xfrm>
            <a:off x="580628" y="1382541"/>
            <a:ext cx="10929485" cy="761136"/>
          </a:xfrm>
          <a:prstGeom prst="rect">
            <a:avLst/>
          </a:prstGeom>
        </p:spPr>
        <p:txBody>
          <a:bodyPr/>
          <a:lstStyle>
            <a:lvl1pPr marL="0" indent="0">
              <a:buFont typeface="Arial" panose="020B0604020202020204" pitchFamily="34" charset="0"/>
              <a:buNone/>
              <a:defRPr sz="1867" b="1" i="0" baseline="0">
                <a:solidFill>
                  <a:schemeClr val="tx2"/>
                </a:solidFill>
                <a:latin typeface="Open Sans" charset="0"/>
                <a:ea typeface="Open Sans" charset="0"/>
                <a:cs typeface="Open Sans" charset="0"/>
              </a:defRPr>
            </a:lvl1pPr>
            <a:lvl2pPr marL="990575" indent="-380990">
              <a:buFont typeface="Courier New" panose="02070309020205020404" pitchFamily="49" charset="0"/>
              <a:buChar char="o"/>
              <a:defRPr sz="2133" b="0" i="0" baseline="0">
                <a:solidFill>
                  <a:schemeClr val="tx2"/>
                </a:solidFill>
                <a:latin typeface="Open Sans" charset="0"/>
                <a:ea typeface="Open Sans" charset="0"/>
                <a:cs typeface="Open Sans" charset="0"/>
              </a:defRPr>
            </a:lvl2pPr>
            <a:lvl3pPr marL="1523962" indent="-304792">
              <a:buSzPct val="100000"/>
              <a:buFont typeface="Courier New" panose="02070309020205020404" pitchFamily="49" charset="0"/>
              <a:buChar char="o"/>
              <a:defRPr sz="1867" b="0" i="0" baseline="0">
                <a:solidFill>
                  <a:schemeClr val="tx2"/>
                </a:solidFill>
                <a:latin typeface="Open Sans" charset="0"/>
                <a:ea typeface="Open Sans" charset="0"/>
                <a:cs typeface="Open Sans" charset="0"/>
              </a:defRPr>
            </a:lvl3pPr>
            <a:lvl4pPr marL="2133547" indent="-304792">
              <a:buFont typeface="Courier New" panose="02070309020205020404" pitchFamily="49" charset="0"/>
              <a:buChar char="o"/>
              <a:defRPr sz="1600" b="0" i="0" baseline="0">
                <a:solidFill>
                  <a:schemeClr val="tx2"/>
                </a:solidFill>
                <a:latin typeface="Open Sans" charset="0"/>
                <a:ea typeface="Open Sans" charset="0"/>
                <a:cs typeface="Open Sans" charset="0"/>
              </a:defRPr>
            </a:lvl4pPr>
            <a:lvl5pPr marL="2743131" indent="-304792">
              <a:buFont typeface="Courier New" panose="02070309020205020404" pitchFamily="49" charset="0"/>
              <a:buChar char="o"/>
              <a:defRPr sz="1467" b="0" i="0" baseline="0">
                <a:solidFill>
                  <a:schemeClr val="tx2"/>
                </a:solidFill>
                <a:latin typeface="Open Sans" charset="0"/>
                <a:ea typeface="Open Sans" charset="0"/>
                <a:cs typeface="Open Sans" charset="0"/>
              </a:defRPr>
            </a:lvl5pPr>
            <a:lvl6pPr>
              <a:defRPr baseline="0">
                <a:solidFill>
                  <a:schemeClr val="tx2"/>
                </a:solidFill>
              </a:defRPr>
            </a:lvl6pPr>
            <a:lvl7pPr>
              <a:defRPr baseline="0">
                <a:solidFill>
                  <a:schemeClr val="tx2"/>
                </a:solidFill>
              </a:defRPr>
            </a:lvl7pPr>
            <a:lvl9pPr>
              <a:defRPr/>
            </a:lvl9pPr>
          </a:lstStyle>
          <a:p>
            <a:pPr lvl="0"/>
            <a:r>
              <a:rPr lang="en-US"/>
              <a:t>Content here (Open Sans Bold, 14 pt.)</a:t>
            </a:r>
          </a:p>
        </p:txBody>
      </p:sp>
    </p:spTree>
    <p:extLst>
      <p:ext uri="{BB962C8B-B14F-4D97-AF65-F5344CB8AC3E}">
        <p14:creationId xmlns:p14="http://schemas.microsoft.com/office/powerpoint/2010/main" val="447646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14180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11537450" cy="685800"/>
          </a:xfrm>
          <a:prstGeom prst="rect">
            <a:avLst/>
          </a:prstGeom>
        </p:spPr>
        <p:txBody>
          <a:bodyPr anchor="t"/>
          <a:lstStyle>
            <a:lvl1pPr>
              <a:lnSpc>
                <a:spcPct val="100000"/>
              </a:lnSpc>
              <a:defRPr sz="3600" b="1" i="0">
                <a:latin typeface="Stratum2 Bold" panose="020B0506030000020004" pitchFamily="34" charset="77"/>
              </a:defRPr>
            </a:lvl1pPr>
          </a:lstStyle>
          <a:p>
            <a:r>
              <a:rPr lang="en-US">
                <a:latin typeface="Stratum2 Regular" panose="020B0506030000020004" pitchFamily="34" charset="77"/>
              </a:rPr>
              <a:t>Title Only</a:t>
            </a:r>
          </a:p>
        </p:txBody>
      </p:sp>
    </p:spTree>
    <p:extLst>
      <p:ext uri="{BB962C8B-B14F-4D97-AF65-F5344CB8AC3E}">
        <p14:creationId xmlns:p14="http://schemas.microsoft.com/office/powerpoint/2010/main" val="366987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Only, Right">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114800" y="406403"/>
            <a:ext cx="5943600"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Right</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114800" y="1842448"/>
            <a:ext cx="6210300" cy="4710752"/>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3" name="Rectangle 2">
            <a:extLst>
              <a:ext uri="{FF2B5EF4-FFF2-40B4-BE49-F238E27FC236}">
                <a16:creationId xmlns:a16="http://schemas.microsoft.com/office/drawing/2014/main" id="{86D953B5-0B21-87B2-256D-FF1271EE9E8E}"/>
              </a:ext>
            </a:extLst>
          </p:cNvPr>
          <p:cNvSpPr/>
          <p:nvPr/>
        </p:nvSpPr>
        <p:spPr>
          <a:xfrm>
            <a:off x="4114800" y="1186716"/>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206444662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Title Only, Lef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75975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Title Only, Left</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68156" y="1591122"/>
            <a:ext cx="7556643" cy="5038278"/>
          </a:xfrm>
          <a:prstGeom prst="rect">
            <a:avLst/>
          </a:prstGeom>
        </p:spPr>
        <p:txBody>
          <a:bodyPr anchor="ctr"/>
          <a:lstStyle>
            <a:lvl1pPr marL="0" indent="0">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313860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74237" y="658628"/>
            <a:ext cx="9879563" cy="49492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6" name="Oval 5"/>
          <p:cNvSpPr/>
          <p:nvPr userDrawn="1"/>
        </p:nvSpPr>
        <p:spPr>
          <a:xfrm>
            <a:off x="697384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9" name="Oval 8"/>
          <p:cNvSpPr/>
          <p:nvPr userDrawn="1"/>
        </p:nvSpPr>
        <p:spPr>
          <a:xfrm>
            <a:off x="1574169" y="2195519"/>
            <a:ext cx="3318691" cy="3318690"/>
          </a:xfrm>
          <a:prstGeom prst="ellipse">
            <a:avLst/>
          </a:prstGeom>
          <a:no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0" name="Oval 9"/>
          <p:cNvSpPr/>
          <p:nvPr userDrawn="1"/>
        </p:nvSpPr>
        <p:spPr>
          <a:xfrm>
            <a:off x="4274009" y="2195519"/>
            <a:ext cx="3318691" cy="3318690"/>
          </a:xfrm>
          <a:prstGeom prst="ellipse">
            <a:avLst/>
          </a:prstGeom>
          <a:noFill/>
          <a:ln w="50800">
            <a:solidFill>
              <a:srgbClr val="B3B3B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chemeClr val="tx1"/>
              </a:solidFill>
            </a:endParaRPr>
          </a:p>
        </p:txBody>
      </p:sp>
      <p:sp>
        <p:nvSpPr>
          <p:cNvPr id="11" name="Text Placeholder 4"/>
          <p:cNvSpPr>
            <a:spLocks noGrp="1"/>
          </p:cNvSpPr>
          <p:nvPr>
            <p:ph type="body" sz="quarter" idx="11"/>
          </p:nvPr>
        </p:nvSpPr>
        <p:spPr>
          <a:xfrm>
            <a:off x="4274009" y="2216577"/>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5" name="Text Placeholder 4"/>
          <p:cNvSpPr>
            <a:spLocks noGrp="1"/>
          </p:cNvSpPr>
          <p:nvPr>
            <p:ph type="body" sz="quarter" idx="10"/>
          </p:nvPr>
        </p:nvSpPr>
        <p:spPr>
          <a:xfrm>
            <a:off x="1574169" y="2222100"/>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
        <p:nvSpPr>
          <p:cNvPr id="12" name="Text Placeholder 4"/>
          <p:cNvSpPr>
            <a:spLocks noGrp="1"/>
          </p:cNvSpPr>
          <p:nvPr>
            <p:ph type="body" sz="quarter" idx="12"/>
          </p:nvPr>
        </p:nvSpPr>
        <p:spPr>
          <a:xfrm>
            <a:off x="6973849" y="2216681"/>
            <a:ext cx="3318691" cy="3318690"/>
          </a:xfrm>
        </p:spPr>
        <p:txBody>
          <a:bodyPr anchor="ctr">
            <a:normAutofit/>
          </a:bodyPr>
          <a:lstStyle>
            <a:lvl1pPr marL="0" indent="0" algn="ctr">
              <a:buNone/>
              <a:defRPr sz="2000" baseline="0">
                <a:solidFill>
                  <a:schemeClr val="bg1"/>
                </a:solidFill>
              </a:defRPr>
            </a:lvl1pPr>
            <a:lvl2pPr marL="457189" indent="0">
              <a:buNone/>
              <a:defRPr/>
            </a:lvl2pPr>
            <a:lvl3pPr marL="914377" indent="0">
              <a:buNone/>
              <a:defRPr/>
            </a:lvl3pPr>
            <a:lvl4pPr marL="1371566" indent="0">
              <a:buNone/>
              <a:defRPr/>
            </a:lvl4pPr>
            <a:lvl5pPr marL="1828754" indent="0">
              <a:buNone/>
              <a:defRPr/>
            </a:lvl5pPr>
          </a:lstStyle>
          <a:p>
            <a:pPr lvl="0"/>
            <a:r>
              <a:rPr lang="en-US"/>
              <a:t>Edit Master text styles</a:t>
            </a:r>
          </a:p>
        </p:txBody>
      </p:sp>
    </p:spTree>
    <p:extLst>
      <p:ext uri="{BB962C8B-B14F-4D97-AF65-F5344CB8AC3E}">
        <p14:creationId xmlns:p14="http://schemas.microsoft.com/office/powerpoint/2010/main" val="41851398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Title Background, V1">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892B0D8-1B86-802D-168B-D238A5D108E3}"/>
              </a:ext>
            </a:extLst>
          </p:cNvPr>
          <p:cNvPicPr>
            <a:picLocks noChangeAspect="1"/>
          </p:cNvPicPr>
          <p:nvPr/>
        </p:nvPicPr>
        <p:blipFill>
          <a:blip r:embed="rId2"/>
          <a:srcRect t="70" b="70"/>
          <a:stretch/>
        </p:blipFill>
        <p:spPr>
          <a:xfrm>
            <a:off x="0" y="13252"/>
            <a:ext cx="12209053" cy="6858000"/>
          </a:xfrm>
          <a:prstGeom prst="rect">
            <a:avLst/>
          </a:prstGeom>
        </p:spPr>
      </p:pic>
      <p:pic>
        <p:nvPicPr>
          <p:cNvPr id="11" name="Picture 10">
            <a:extLst>
              <a:ext uri="{FF2B5EF4-FFF2-40B4-BE49-F238E27FC236}">
                <a16:creationId xmlns:a16="http://schemas.microsoft.com/office/drawing/2014/main" id="{C1950772-1215-B63C-751E-8C09AABF03F2}"/>
              </a:ext>
            </a:extLst>
          </p:cNvPr>
          <p:cNvPicPr>
            <a:picLocks noChangeAspect="1"/>
          </p:cNvPicPr>
          <p:nvPr/>
        </p:nvPicPr>
        <p:blipFill>
          <a:blip r:embed="rId2"/>
          <a:srcRect t="70" b="70"/>
          <a:stretch/>
        </p:blipFill>
        <p:spPr>
          <a:xfrm>
            <a:off x="0" y="13252"/>
            <a:ext cx="12209053" cy="6858000"/>
          </a:xfrm>
          <a:prstGeom prst="rect">
            <a:avLst/>
          </a:prstGeom>
        </p:spPr>
      </p:pic>
      <p:sp>
        <p:nvSpPr>
          <p:cNvPr id="12" name="Rectangle 11">
            <a:extLst>
              <a:ext uri="{FF2B5EF4-FFF2-40B4-BE49-F238E27FC236}">
                <a16:creationId xmlns:a16="http://schemas.microsoft.com/office/drawing/2014/main" id="{938E3CBB-A7DF-4B01-7834-43E8D1B5BBDE}"/>
              </a:ext>
            </a:extLst>
          </p:cNvPr>
          <p:cNvSpPr/>
          <p:nvPr/>
        </p:nvSpPr>
        <p:spPr>
          <a:xfrm>
            <a:off x="0" y="13252"/>
            <a:ext cx="12226107" cy="6858000"/>
          </a:xfrm>
          <a:prstGeom prst="rect">
            <a:avLst/>
          </a:prstGeom>
          <a:solidFill>
            <a:schemeClr val="bg2">
              <a:alpha val="76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5" name="Rectangle 14">
            <a:extLst>
              <a:ext uri="{FF2B5EF4-FFF2-40B4-BE49-F238E27FC236}">
                <a16:creationId xmlns:a16="http://schemas.microsoft.com/office/drawing/2014/main" id="{4A2DD181-E3F7-5458-9BF5-6086F433EBB6}"/>
              </a:ext>
            </a:extLst>
          </p:cNvPr>
          <p:cNvSpPr/>
          <p:nvPr/>
        </p:nvSpPr>
        <p:spPr>
          <a:xfrm>
            <a:off x="790222" y="4630408"/>
            <a:ext cx="2867377" cy="79021"/>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7" name="Rectangle 16">
            <a:extLst>
              <a:ext uri="{FF2B5EF4-FFF2-40B4-BE49-F238E27FC236}">
                <a16:creationId xmlns:a16="http://schemas.microsoft.com/office/drawing/2014/main" id="{F66873F5-67A2-60D6-FD5F-45D4F3C0E4A7}"/>
              </a:ext>
            </a:extLst>
          </p:cNvPr>
          <p:cNvSpPr/>
          <p:nvPr/>
        </p:nvSpPr>
        <p:spPr>
          <a:xfrm>
            <a:off x="-8528" y="19878"/>
            <a:ext cx="12226107" cy="6858000"/>
          </a:xfrm>
          <a:prstGeom prst="rect">
            <a:avLst/>
          </a:prstGeom>
          <a:solidFill>
            <a:schemeClr val="bg1">
              <a:lumMod val="75000"/>
              <a:alpha val="31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3" name="Slide Number Placeholder 4">
            <a:extLst>
              <a:ext uri="{FF2B5EF4-FFF2-40B4-BE49-F238E27FC236}">
                <a16:creationId xmlns:a16="http://schemas.microsoft.com/office/drawing/2014/main" id="{0D29F9DE-D4FF-A282-FBC2-3CF06DBA028A}"/>
              </a:ext>
            </a:extLst>
          </p:cNvPr>
          <p:cNvSpPr>
            <a:spLocks noGrp="1"/>
          </p:cNvSpPr>
          <p:nvPr>
            <p:ph type="sldNum" sz="quarter" idx="10"/>
          </p:nvPr>
        </p:nvSpPr>
        <p:spPr>
          <a:xfrm>
            <a:off x="0" y="6505070"/>
            <a:ext cx="889000" cy="366183"/>
          </a:xfrm>
          <a:prstGeom prst="rect">
            <a:avLst/>
          </a:prstGeom>
        </p:spPr>
        <p:txBody>
          <a:bodyPr/>
          <a:lstStyle>
            <a:lvl1pPr>
              <a:defRPr sz="1600">
                <a:latin typeface="Kievit Offc Medium" panose="020B0604030101020102" pitchFamily="34" charset="77"/>
              </a:defRPr>
            </a:lvl1pPr>
          </a:lstStyle>
          <a:p>
            <a:fld id="{DECCF862-B159-4D9F-8ABB-8BFD80BE70A5}" type="slidenum">
              <a:rPr lang="en-US" smtClean="0"/>
              <a:t>‹#›</a:t>
            </a:fld>
            <a:endParaRPr lang="en-US"/>
          </a:p>
        </p:txBody>
      </p:sp>
      <p:sp>
        <p:nvSpPr>
          <p:cNvPr id="14" name="Title 1">
            <a:extLst>
              <a:ext uri="{FF2B5EF4-FFF2-40B4-BE49-F238E27FC236}">
                <a16:creationId xmlns:a16="http://schemas.microsoft.com/office/drawing/2014/main" id="{DAFA218B-A59E-DD11-3A7B-7D3E934CFDCC}"/>
              </a:ext>
            </a:extLst>
          </p:cNvPr>
          <p:cNvSpPr>
            <a:spLocks noGrp="1"/>
          </p:cNvSpPr>
          <p:nvPr>
            <p:ph type="title" hasCustomPrompt="1"/>
          </p:nvPr>
        </p:nvSpPr>
        <p:spPr>
          <a:xfrm>
            <a:off x="613833" y="873243"/>
            <a:ext cx="9364720" cy="3522341"/>
          </a:xfrm>
          <a:prstGeom prst="rect">
            <a:avLst/>
          </a:prstGeom>
        </p:spPr>
        <p:txBody>
          <a:bodyPr anchor="b"/>
          <a:lstStyle>
            <a:lvl1pPr algn="l">
              <a:defRPr sz="44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Title Background, V1</a:t>
            </a:r>
          </a:p>
        </p:txBody>
      </p:sp>
      <p:sp>
        <p:nvSpPr>
          <p:cNvPr id="18" name="Rectangle 17">
            <a:extLst>
              <a:ext uri="{FF2B5EF4-FFF2-40B4-BE49-F238E27FC236}">
                <a16:creationId xmlns:a16="http://schemas.microsoft.com/office/drawing/2014/main" id="{C8CD19CF-E2D3-87EA-A5A0-3C50A4608FA0}"/>
              </a:ext>
            </a:extLst>
          </p:cNvPr>
          <p:cNvSpPr/>
          <p:nvPr/>
        </p:nvSpPr>
        <p:spPr>
          <a:xfrm>
            <a:off x="790222" y="4630408"/>
            <a:ext cx="2867377" cy="79021"/>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330950204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ection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3FC5D3-9162-A5A8-D91D-0D9195D17B5D}"/>
              </a:ext>
            </a:extLst>
          </p:cNvPr>
          <p:cNvSpPr>
            <a:spLocks/>
          </p:cNvSpPr>
          <p:nvPr/>
        </p:nvSpPr>
        <p:spPr>
          <a:xfrm>
            <a:off x="0" y="36402"/>
            <a:ext cx="12192000" cy="6844748"/>
          </a:xfrm>
          <a:prstGeom prst="rect">
            <a:avLst/>
          </a:prstGeom>
          <a:blipFill>
            <a:blip r:embed="rId2"/>
            <a:srcRect/>
            <a:stretch>
              <a:fillRect l="-3933" r="-3933"/>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91900E2A-1631-CD6D-E86A-1B66FAF167BD}"/>
              </a:ext>
            </a:extLst>
          </p:cNvPr>
          <p:cNvSpPr>
            <a:spLocks noGrp="1"/>
          </p:cNvSpPr>
          <p:nvPr>
            <p:ph type="title" hasCustomPrompt="1"/>
          </p:nvPr>
        </p:nvSpPr>
        <p:spPr>
          <a:xfrm>
            <a:off x="327275" y="406404"/>
            <a:ext cx="7069776" cy="685800"/>
          </a:xfrm>
          <a:prstGeom prst="rect">
            <a:avLst/>
          </a:prstGeom>
        </p:spPr>
        <p:txBody>
          <a:bodyPr anchor="b"/>
          <a:lstStyle>
            <a:lvl1pPr algn="l">
              <a:defRPr sz="3600" b="1" i="0" cap="all" baseline="0">
                <a:latin typeface="Stratum2 Regular" panose="020B0506030000020004" pitchFamily="34" charset="77"/>
                <a:ea typeface="Stratum2 Regular" panose="020B0506030000020004" pitchFamily="34" charset="77"/>
                <a:cs typeface="Stratum2 Regular" panose="020B0506030000020004" pitchFamily="34" charset="77"/>
              </a:defRPr>
            </a:lvl1pPr>
          </a:lstStyle>
          <a:p>
            <a:pPr lvl="0"/>
            <a:r>
              <a:rPr lang="en-US"/>
              <a:t>Section image</a:t>
            </a:r>
          </a:p>
        </p:txBody>
      </p:sp>
    </p:spTree>
    <p:extLst>
      <p:ext uri="{BB962C8B-B14F-4D97-AF65-F5344CB8AC3E}">
        <p14:creationId xmlns:p14="http://schemas.microsoft.com/office/powerpoint/2010/main" val="6967787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Agenda, V1">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D2B92C49-C8F2-8787-572D-3A61D332DA0C}"/>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5290"/>
          <a:stretch/>
        </p:blipFill>
        <p:spPr>
          <a:xfrm flipH="1">
            <a:off x="7114416" y="0"/>
            <a:ext cx="5077583" cy="6812098"/>
          </a:xfrm>
          <a:prstGeom prst="rect">
            <a:avLst/>
          </a:prstGeom>
        </p:spPr>
      </p:pic>
      <p:sp>
        <p:nvSpPr>
          <p:cNvPr id="28" name="Text Placeholder 27">
            <a:extLst>
              <a:ext uri="{FF2B5EF4-FFF2-40B4-BE49-F238E27FC236}">
                <a16:creationId xmlns:a16="http://schemas.microsoft.com/office/drawing/2014/main" id="{BE0A9F5E-2882-B083-10B1-929FAA7A04CC}"/>
              </a:ext>
            </a:extLst>
          </p:cNvPr>
          <p:cNvSpPr>
            <a:spLocks noGrp="1"/>
          </p:cNvSpPr>
          <p:nvPr>
            <p:ph type="body" sz="quarter" idx="10" hasCustomPrompt="1"/>
          </p:nvPr>
        </p:nvSpPr>
        <p:spPr>
          <a:xfrm>
            <a:off x="1989881" y="2058066"/>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1" name="Text Placeholder 30">
            <a:extLst>
              <a:ext uri="{FF2B5EF4-FFF2-40B4-BE49-F238E27FC236}">
                <a16:creationId xmlns:a16="http://schemas.microsoft.com/office/drawing/2014/main" id="{7CF38F53-2818-C171-DC2D-B05B5BEE912B}"/>
              </a:ext>
            </a:extLst>
          </p:cNvPr>
          <p:cNvSpPr>
            <a:spLocks noGrp="1"/>
          </p:cNvSpPr>
          <p:nvPr>
            <p:ph type="body" sz="quarter" idx="11" hasCustomPrompt="1"/>
          </p:nvPr>
        </p:nvSpPr>
        <p:spPr>
          <a:xfrm>
            <a:off x="3429000" y="2054076"/>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2" name="Text Placeholder 27">
            <a:extLst>
              <a:ext uri="{FF2B5EF4-FFF2-40B4-BE49-F238E27FC236}">
                <a16:creationId xmlns:a16="http://schemas.microsoft.com/office/drawing/2014/main" id="{B01A557C-FAA4-A633-CAB1-259CCFF5849D}"/>
              </a:ext>
            </a:extLst>
          </p:cNvPr>
          <p:cNvSpPr>
            <a:spLocks noGrp="1"/>
          </p:cNvSpPr>
          <p:nvPr>
            <p:ph type="body" sz="quarter" idx="12" hasCustomPrompt="1"/>
          </p:nvPr>
        </p:nvSpPr>
        <p:spPr>
          <a:xfrm>
            <a:off x="1989881" y="3095472"/>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3" name="Text Placeholder 30">
            <a:extLst>
              <a:ext uri="{FF2B5EF4-FFF2-40B4-BE49-F238E27FC236}">
                <a16:creationId xmlns:a16="http://schemas.microsoft.com/office/drawing/2014/main" id="{A16048BA-4184-5650-D1DD-E4B593105E94}"/>
              </a:ext>
            </a:extLst>
          </p:cNvPr>
          <p:cNvSpPr>
            <a:spLocks noGrp="1"/>
          </p:cNvSpPr>
          <p:nvPr>
            <p:ph type="body" sz="quarter" idx="13" hasCustomPrompt="1"/>
          </p:nvPr>
        </p:nvSpPr>
        <p:spPr>
          <a:xfrm>
            <a:off x="3429000" y="3091482"/>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4" name="Text Placeholder 27">
            <a:extLst>
              <a:ext uri="{FF2B5EF4-FFF2-40B4-BE49-F238E27FC236}">
                <a16:creationId xmlns:a16="http://schemas.microsoft.com/office/drawing/2014/main" id="{E6E26DA5-41BA-B57B-13B4-63BF3F5A7421}"/>
              </a:ext>
            </a:extLst>
          </p:cNvPr>
          <p:cNvSpPr>
            <a:spLocks noGrp="1"/>
          </p:cNvSpPr>
          <p:nvPr>
            <p:ph type="body" sz="quarter" idx="14" hasCustomPrompt="1"/>
          </p:nvPr>
        </p:nvSpPr>
        <p:spPr>
          <a:xfrm>
            <a:off x="1986568" y="4170879"/>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5" name="Text Placeholder 30">
            <a:extLst>
              <a:ext uri="{FF2B5EF4-FFF2-40B4-BE49-F238E27FC236}">
                <a16:creationId xmlns:a16="http://schemas.microsoft.com/office/drawing/2014/main" id="{DA242201-0989-1588-0382-8A0F924990BE}"/>
              </a:ext>
            </a:extLst>
          </p:cNvPr>
          <p:cNvSpPr>
            <a:spLocks noGrp="1"/>
          </p:cNvSpPr>
          <p:nvPr>
            <p:ph type="body" sz="quarter" idx="15" hasCustomPrompt="1"/>
          </p:nvPr>
        </p:nvSpPr>
        <p:spPr>
          <a:xfrm>
            <a:off x="3425687" y="4166889"/>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6" name="Text Placeholder 27">
            <a:extLst>
              <a:ext uri="{FF2B5EF4-FFF2-40B4-BE49-F238E27FC236}">
                <a16:creationId xmlns:a16="http://schemas.microsoft.com/office/drawing/2014/main" id="{71DA4C1F-E190-F62A-BAD8-82B5C0799682}"/>
              </a:ext>
            </a:extLst>
          </p:cNvPr>
          <p:cNvSpPr>
            <a:spLocks noGrp="1"/>
          </p:cNvSpPr>
          <p:nvPr>
            <p:ph type="body" sz="quarter" idx="16" hasCustomPrompt="1"/>
          </p:nvPr>
        </p:nvSpPr>
        <p:spPr>
          <a:xfrm>
            <a:off x="1986568" y="5233070"/>
            <a:ext cx="1286719" cy="276998"/>
          </a:xfrm>
          <a:prstGeom prst="rect">
            <a:avLst/>
          </a:prstGeom>
        </p:spPr>
        <p:txBody>
          <a:bodyPr anchor="ctr"/>
          <a:lstStyle>
            <a:lvl1pPr marL="0" indent="0">
              <a:buNone/>
              <a:defRPr sz="1800">
                <a:solidFill>
                  <a:schemeClr val="tx1">
                    <a:lumMod val="75000"/>
                    <a:lumOff val="25000"/>
                  </a:schemeClr>
                </a:solidFill>
              </a:defRPr>
            </a:lvl1pPr>
          </a:lstStyle>
          <a:p>
            <a:pPr lvl="0"/>
            <a:r>
              <a:rPr lang="en-US"/>
              <a:t>HEADING</a:t>
            </a:r>
          </a:p>
        </p:txBody>
      </p:sp>
      <p:sp>
        <p:nvSpPr>
          <p:cNvPr id="37" name="Text Placeholder 30">
            <a:extLst>
              <a:ext uri="{FF2B5EF4-FFF2-40B4-BE49-F238E27FC236}">
                <a16:creationId xmlns:a16="http://schemas.microsoft.com/office/drawing/2014/main" id="{EE795D06-D1BC-50D0-B6DF-33DF5A9FCE81}"/>
              </a:ext>
            </a:extLst>
          </p:cNvPr>
          <p:cNvSpPr>
            <a:spLocks noGrp="1"/>
          </p:cNvSpPr>
          <p:nvPr>
            <p:ph type="body" sz="quarter" idx="17" hasCustomPrompt="1"/>
          </p:nvPr>
        </p:nvSpPr>
        <p:spPr>
          <a:xfrm>
            <a:off x="3425687" y="522908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8" name="Title 37">
            <a:extLst>
              <a:ext uri="{FF2B5EF4-FFF2-40B4-BE49-F238E27FC236}">
                <a16:creationId xmlns:a16="http://schemas.microsoft.com/office/drawing/2014/main" id="{98662D51-A00F-3C6A-D53B-20C7C24CDF96}"/>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1"/>
                </a:solidFill>
              </a:defRPr>
            </a:lvl1pPr>
          </a:lstStyle>
          <a:p>
            <a:r>
              <a:rPr lang="en-US"/>
              <a:t>AGENDA, V1</a:t>
            </a:r>
          </a:p>
        </p:txBody>
      </p:sp>
      <p:sp>
        <p:nvSpPr>
          <p:cNvPr id="40" name="Picture Placeholder 39">
            <a:extLst>
              <a:ext uri="{FF2B5EF4-FFF2-40B4-BE49-F238E27FC236}">
                <a16:creationId xmlns:a16="http://schemas.microsoft.com/office/drawing/2014/main" id="{683D0E14-58F9-E6B5-2B75-3BE720D09345}"/>
              </a:ext>
            </a:extLst>
          </p:cNvPr>
          <p:cNvSpPr>
            <a:spLocks noGrp="1"/>
          </p:cNvSpPr>
          <p:nvPr>
            <p:ph type="pic" sz="quarter" idx="18" hasCustomPrompt="1"/>
          </p:nvPr>
        </p:nvSpPr>
        <p:spPr>
          <a:xfrm>
            <a:off x="1219200" y="2054225"/>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4" name="Picture Placeholder 39">
            <a:extLst>
              <a:ext uri="{FF2B5EF4-FFF2-40B4-BE49-F238E27FC236}">
                <a16:creationId xmlns:a16="http://schemas.microsoft.com/office/drawing/2014/main" id="{3446FBA8-B9F9-29BA-60F1-C0C972B7F051}"/>
              </a:ext>
            </a:extLst>
          </p:cNvPr>
          <p:cNvSpPr>
            <a:spLocks noGrp="1"/>
          </p:cNvSpPr>
          <p:nvPr>
            <p:ph type="pic" sz="quarter" idx="19" hasCustomPrompt="1"/>
          </p:nvPr>
        </p:nvSpPr>
        <p:spPr>
          <a:xfrm>
            <a:off x="1215887" y="3091482"/>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5" name="Picture Placeholder 39">
            <a:extLst>
              <a:ext uri="{FF2B5EF4-FFF2-40B4-BE49-F238E27FC236}">
                <a16:creationId xmlns:a16="http://schemas.microsoft.com/office/drawing/2014/main" id="{69BC1D1B-1065-B1D2-6CB8-F3EBBBDB5EAD}"/>
              </a:ext>
            </a:extLst>
          </p:cNvPr>
          <p:cNvSpPr>
            <a:spLocks noGrp="1"/>
          </p:cNvSpPr>
          <p:nvPr>
            <p:ph type="pic" sz="quarter" idx="20" hasCustomPrompt="1"/>
          </p:nvPr>
        </p:nvSpPr>
        <p:spPr>
          <a:xfrm>
            <a:off x="1224568" y="4166889"/>
            <a:ext cx="457200" cy="280988"/>
          </a:xfrm>
          <a:prstGeom prst="rect">
            <a:avLst/>
          </a:prstGeom>
        </p:spPr>
        <p:txBody>
          <a:bodyPr/>
          <a:lstStyle>
            <a:lvl1pPr marL="0" indent="0">
              <a:buNone/>
              <a:defRPr sz="1100">
                <a:solidFill>
                  <a:schemeClr val="tx1"/>
                </a:solidFill>
              </a:defRPr>
            </a:lvl1pPr>
          </a:lstStyle>
          <a:p>
            <a:r>
              <a:rPr lang="en-US"/>
              <a:t>Icon</a:t>
            </a:r>
          </a:p>
        </p:txBody>
      </p:sp>
      <p:sp>
        <p:nvSpPr>
          <p:cNvPr id="46" name="Picture Placeholder 39">
            <a:extLst>
              <a:ext uri="{FF2B5EF4-FFF2-40B4-BE49-F238E27FC236}">
                <a16:creationId xmlns:a16="http://schemas.microsoft.com/office/drawing/2014/main" id="{09A7F936-5816-2211-FB5B-699AC0687FEC}"/>
              </a:ext>
            </a:extLst>
          </p:cNvPr>
          <p:cNvSpPr>
            <a:spLocks noGrp="1"/>
          </p:cNvSpPr>
          <p:nvPr>
            <p:ph type="pic" sz="quarter" idx="21" hasCustomPrompt="1"/>
          </p:nvPr>
        </p:nvSpPr>
        <p:spPr>
          <a:xfrm>
            <a:off x="1224568" y="5236431"/>
            <a:ext cx="457200" cy="280988"/>
          </a:xfrm>
          <a:prstGeom prst="rect">
            <a:avLst/>
          </a:prstGeom>
        </p:spPr>
        <p:txBody>
          <a:bodyPr/>
          <a:lstStyle>
            <a:lvl1pPr marL="0" indent="0">
              <a:buNone/>
              <a:defRPr sz="1100">
                <a:solidFill>
                  <a:schemeClr val="tx1"/>
                </a:solidFill>
              </a:defRPr>
            </a:lvl1pPr>
          </a:lstStyle>
          <a:p>
            <a:r>
              <a:rPr lang="en-US"/>
              <a:t>Icon</a:t>
            </a:r>
          </a:p>
        </p:txBody>
      </p:sp>
    </p:spTree>
    <p:extLst>
      <p:ext uri="{BB962C8B-B14F-4D97-AF65-F5344CB8AC3E}">
        <p14:creationId xmlns:p14="http://schemas.microsoft.com/office/powerpoint/2010/main" val="33529923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Agenda, V2">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CA8C4574-A8BF-3EEE-4A95-967FEB9793E8}"/>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18025"/>
          <a:stretch/>
        </p:blipFill>
        <p:spPr>
          <a:xfrm flipH="1">
            <a:off x="6620718" y="0"/>
            <a:ext cx="5571281" cy="6812098"/>
          </a:xfrm>
          <a:prstGeom prst="rect">
            <a:avLst/>
          </a:prstGeom>
        </p:spPr>
      </p:pic>
      <p:sp>
        <p:nvSpPr>
          <p:cNvPr id="7" name="Freeform 6">
            <a:extLst>
              <a:ext uri="{FF2B5EF4-FFF2-40B4-BE49-F238E27FC236}">
                <a16:creationId xmlns:a16="http://schemas.microsoft.com/office/drawing/2014/main" id="{FA82388F-1FF7-F70C-0229-2958CE8FC522}"/>
              </a:ext>
            </a:extLst>
          </p:cNvPr>
          <p:cNvSpPr/>
          <p:nvPr/>
        </p:nvSpPr>
        <p:spPr>
          <a:xfrm>
            <a:off x="7105736" y="579472"/>
            <a:ext cx="5086264" cy="5649768"/>
          </a:xfrm>
          <a:custGeom>
            <a:avLst/>
            <a:gdLst>
              <a:gd name="connsiteX0" fmla="*/ 2824884 w 5086264"/>
              <a:gd name="connsiteY0" fmla="*/ 0 h 5649768"/>
              <a:gd name="connsiteX1" fmla="*/ 5004702 w 5086264"/>
              <a:gd name="connsiteY1" fmla="*/ 1027996 h 5649768"/>
              <a:gd name="connsiteX2" fmla="*/ 5086264 w 5086264"/>
              <a:gd name="connsiteY2" fmla="*/ 1137068 h 5649768"/>
              <a:gd name="connsiteX3" fmla="*/ 5086264 w 5086264"/>
              <a:gd name="connsiteY3" fmla="*/ 4512701 h 5649768"/>
              <a:gd name="connsiteX4" fmla="*/ 5004702 w 5086264"/>
              <a:gd name="connsiteY4" fmla="*/ 4621772 h 5649768"/>
              <a:gd name="connsiteX5" fmla="*/ 2824884 w 5086264"/>
              <a:gd name="connsiteY5" fmla="*/ 5649768 h 5649768"/>
              <a:gd name="connsiteX6" fmla="*/ 0 w 5086264"/>
              <a:gd name="connsiteY6" fmla="*/ 2824884 h 5649768"/>
              <a:gd name="connsiteX7" fmla="*/ 2824884 w 5086264"/>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6264" h="5649768">
                <a:moveTo>
                  <a:pt x="2824884" y="0"/>
                </a:moveTo>
                <a:cubicBezTo>
                  <a:pt x="3702463" y="0"/>
                  <a:pt x="4486576" y="400173"/>
                  <a:pt x="5004702" y="1027996"/>
                </a:cubicBezTo>
                <a:lnTo>
                  <a:pt x="5086264" y="1137068"/>
                </a:lnTo>
                <a:lnTo>
                  <a:pt x="5086264" y="4512701"/>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E733D452-95CB-B317-1B3B-77B5FEC45459}"/>
              </a:ext>
            </a:extLst>
          </p:cNvPr>
          <p:cNvSpPr/>
          <p:nvPr/>
        </p:nvSpPr>
        <p:spPr>
          <a:xfrm>
            <a:off x="7114417" y="598632"/>
            <a:ext cx="5077583" cy="5649768"/>
          </a:xfrm>
          <a:custGeom>
            <a:avLst/>
            <a:gdLst>
              <a:gd name="connsiteX0" fmla="*/ 2824884 w 5077583"/>
              <a:gd name="connsiteY0" fmla="*/ 0 h 5649768"/>
              <a:gd name="connsiteX1" fmla="*/ 5004702 w 5077583"/>
              <a:gd name="connsiteY1" fmla="*/ 1027996 h 5649768"/>
              <a:gd name="connsiteX2" fmla="*/ 5077583 w 5077583"/>
              <a:gd name="connsiteY2" fmla="*/ 1125459 h 5649768"/>
              <a:gd name="connsiteX3" fmla="*/ 5077583 w 5077583"/>
              <a:gd name="connsiteY3" fmla="*/ 4524310 h 5649768"/>
              <a:gd name="connsiteX4" fmla="*/ 5004702 w 5077583"/>
              <a:gd name="connsiteY4" fmla="*/ 4621772 h 5649768"/>
              <a:gd name="connsiteX5" fmla="*/ 2824884 w 5077583"/>
              <a:gd name="connsiteY5" fmla="*/ 5649768 h 5649768"/>
              <a:gd name="connsiteX6" fmla="*/ 0 w 5077583"/>
              <a:gd name="connsiteY6" fmla="*/ 2824884 h 5649768"/>
              <a:gd name="connsiteX7" fmla="*/ 2824884 w 5077583"/>
              <a:gd name="connsiteY7" fmla="*/ 0 h 564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77583" h="5649768">
                <a:moveTo>
                  <a:pt x="2824884" y="0"/>
                </a:moveTo>
                <a:cubicBezTo>
                  <a:pt x="3702463" y="0"/>
                  <a:pt x="4486576" y="400173"/>
                  <a:pt x="5004702" y="1027996"/>
                </a:cubicBezTo>
                <a:lnTo>
                  <a:pt x="5077583" y="1125459"/>
                </a:lnTo>
                <a:lnTo>
                  <a:pt x="5077583" y="4524310"/>
                </a:lnTo>
                <a:lnTo>
                  <a:pt x="5004702" y="4621772"/>
                </a:lnTo>
                <a:cubicBezTo>
                  <a:pt x="4486576" y="5249595"/>
                  <a:pt x="3702463" y="5649768"/>
                  <a:pt x="2824884" y="5649768"/>
                </a:cubicBezTo>
                <a:cubicBezTo>
                  <a:pt x="1264744" y="5649768"/>
                  <a:pt x="0" y="4385024"/>
                  <a:pt x="0" y="2824884"/>
                </a:cubicBezTo>
                <a:cubicBezTo>
                  <a:pt x="0" y="1264744"/>
                  <a:pt x="1264744" y="0"/>
                  <a:pt x="2824884" y="0"/>
                </a:cubicBezTo>
                <a:close/>
              </a:path>
            </a:pathLst>
          </a:custGeom>
          <a:blipFill>
            <a:blip r:embed="rId4">
              <a:extLst>
                <a:ext uri="{96DAC541-7B7A-43D3-8B79-37D633B846F1}">
                  <asvg:svgBlip xmlns:asvg="http://schemas.microsoft.com/office/drawing/2016/SVG/main" r:embed="rId5"/>
                </a:ext>
              </a:extLst>
            </a:blip>
            <a:stretch>
              <a:fillRect l="-439" r="-439"/>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C7AD202E-DD1A-574E-A997-4857A19B20AA}"/>
              </a:ext>
            </a:extLst>
          </p:cNvPr>
          <p:cNvSpPr/>
          <p:nvPr/>
        </p:nvSpPr>
        <p:spPr>
          <a:xfrm rot="15265321">
            <a:off x="6413693" y="383683"/>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866CB97A-B990-83B7-461F-1083F5F25E69}"/>
              </a:ext>
            </a:extLst>
          </p:cNvPr>
          <p:cNvSpPr>
            <a:spLocks noGrp="1"/>
          </p:cNvSpPr>
          <p:nvPr>
            <p:ph type="title" hasCustomPrompt="1"/>
          </p:nvPr>
        </p:nvSpPr>
        <p:spPr>
          <a:xfrm>
            <a:off x="327275" y="406404"/>
            <a:ext cx="5943600" cy="685801"/>
          </a:xfrm>
          <a:prstGeom prst="rect">
            <a:avLst/>
          </a:prstGeom>
        </p:spPr>
        <p:txBody>
          <a:bodyPr/>
          <a:lstStyle>
            <a:lvl1pPr>
              <a:defRPr sz="3600" b="1">
                <a:solidFill>
                  <a:schemeClr val="accent6"/>
                </a:solidFill>
              </a:defRPr>
            </a:lvl1pPr>
          </a:lstStyle>
          <a:p>
            <a:r>
              <a:rPr lang="en-US"/>
              <a:t>AGENDA, V2</a:t>
            </a:r>
          </a:p>
        </p:txBody>
      </p:sp>
      <p:sp>
        <p:nvSpPr>
          <p:cNvPr id="3" name="Text Placeholder 27">
            <a:extLst>
              <a:ext uri="{FF2B5EF4-FFF2-40B4-BE49-F238E27FC236}">
                <a16:creationId xmlns:a16="http://schemas.microsoft.com/office/drawing/2014/main" id="{D0CB96AA-8B22-BF23-E2DA-A7695C52C465}"/>
              </a:ext>
            </a:extLst>
          </p:cNvPr>
          <p:cNvSpPr>
            <a:spLocks noGrp="1"/>
          </p:cNvSpPr>
          <p:nvPr>
            <p:ph type="body" sz="quarter" idx="12" hasCustomPrompt="1"/>
          </p:nvPr>
        </p:nvSpPr>
        <p:spPr>
          <a:xfrm>
            <a:off x="699708" y="228999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4" name="Text Placeholder 30">
            <a:extLst>
              <a:ext uri="{FF2B5EF4-FFF2-40B4-BE49-F238E27FC236}">
                <a16:creationId xmlns:a16="http://schemas.microsoft.com/office/drawing/2014/main" id="{20E51E6F-E3DC-28E2-92D1-8461211CC2FA}"/>
              </a:ext>
            </a:extLst>
          </p:cNvPr>
          <p:cNvSpPr>
            <a:spLocks noGrp="1"/>
          </p:cNvSpPr>
          <p:nvPr>
            <p:ph type="body" sz="quarter" idx="13" hasCustomPrompt="1"/>
          </p:nvPr>
        </p:nvSpPr>
        <p:spPr>
          <a:xfrm>
            <a:off x="2138827" y="228600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3" name="Text Placeholder 27">
            <a:extLst>
              <a:ext uri="{FF2B5EF4-FFF2-40B4-BE49-F238E27FC236}">
                <a16:creationId xmlns:a16="http://schemas.microsoft.com/office/drawing/2014/main" id="{48CAB1BC-6DFB-2B34-FAE0-D6213EE2A063}"/>
              </a:ext>
            </a:extLst>
          </p:cNvPr>
          <p:cNvSpPr>
            <a:spLocks noGrp="1"/>
          </p:cNvSpPr>
          <p:nvPr>
            <p:ph type="body" sz="quarter" idx="14" hasCustomPrompt="1"/>
          </p:nvPr>
        </p:nvSpPr>
        <p:spPr>
          <a:xfrm>
            <a:off x="699708" y="286212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4" name="Text Placeholder 30">
            <a:extLst>
              <a:ext uri="{FF2B5EF4-FFF2-40B4-BE49-F238E27FC236}">
                <a16:creationId xmlns:a16="http://schemas.microsoft.com/office/drawing/2014/main" id="{7AF6F506-A464-9AC4-76E0-4C6C0CB18064}"/>
              </a:ext>
            </a:extLst>
          </p:cNvPr>
          <p:cNvSpPr>
            <a:spLocks noGrp="1"/>
          </p:cNvSpPr>
          <p:nvPr>
            <p:ph type="body" sz="quarter" idx="15" hasCustomPrompt="1"/>
          </p:nvPr>
        </p:nvSpPr>
        <p:spPr>
          <a:xfrm>
            <a:off x="2138827" y="285813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5" name="Text Placeholder 27">
            <a:extLst>
              <a:ext uri="{FF2B5EF4-FFF2-40B4-BE49-F238E27FC236}">
                <a16:creationId xmlns:a16="http://schemas.microsoft.com/office/drawing/2014/main" id="{4EA30E06-AA72-8ECD-DC8F-4860CAE7C370}"/>
              </a:ext>
            </a:extLst>
          </p:cNvPr>
          <p:cNvSpPr>
            <a:spLocks noGrp="1"/>
          </p:cNvSpPr>
          <p:nvPr>
            <p:ph type="body" sz="quarter" idx="16" hasCustomPrompt="1"/>
          </p:nvPr>
        </p:nvSpPr>
        <p:spPr>
          <a:xfrm>
            <a:off x="685800" y="343426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6" name="Text Placeholder 30">
            <a:extLst>
              <a:ext uri="{FF2B5EF4-FFF2-40B4-BE49-F238E27FC236}">
                <a16:creationId xmlns:a16="http://schemas.microsoft.com/office/drawing/2014/main" id="{D74BDB36-3B44-90B1-A342-A109DE6A98F7}"/>
              </a:ext>
            </a:extLst>
          </p:cNvPr>
          <p:cNvSpPr>
            <a:spLocks noGrp="1"/>
          </p:cNvSpPr>
          <p:nvPr>
            <p:ph type="body" sz="quarter" idx="17" hasCustomPrompt="1"/>
          </p:nvPr>
        </p:nvSpPr>
        <p:spPr>
          <a:xfrm>
            <a:off x="2124919" y="343027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7" name="Text Placeholder 27">
            <a:extLst>
              <a:ext uri="{FF2B5EF4-FFF2-40B4-BE49-F238E27FC236}">
                <a16:creationId xmlns:a16="http://schemas.microsoft.com/office/drawing/2014/main" id="{6311D3D1-0495-5D64-81B4-BAC67509A2B2}"/>
              </a:ext>
            </a:extLst>
          </p:cNvPr>
          <p:cNvSpPr>
            <a:spLocks noGrp="1"/>
          </p:cNvSpPr>
          <p:nvPr>
            <p:ph type="body" sz="quarter" idx="18" hasCustomPrompt="1"/>
          </p:nvPr>
        </p:nvSpPr>
        <p:spPr>
          <a:xfrm>
            <a:off x="685800" y="400639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28" name="Text Placeholder 30">
            <a:extLst>
              <a:ext uri="{FF2B5EF4-FFF2-40B4-BE49-F238E27FC236}">
                <a16:creationId xmlns:a16="http://schemas.microsoft.com/office/drawing/2014/main" id="{C148BFB0-B4C1-548F-DC4F-96176021EBB7}"/>
              </a:ext>
            </a:extLst>
          </p:cNvPr>
          <p:cNvSpPr>
            <a:spLocks noGrp="1"/>
          </p:cNvSpPr>
          <p:nvPr>
            <p:ph type="body" sz="quarter" idx="19" hasCustomPrompt="1"/>
          </p:nvPr>
        </p:nvSpPr>
        <p:spPr>
          <a:xfrm>
            <a:off x="2124919" y="400240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29" name="Text Placeholder 27">
            <a:extLst>
              <a:ext uri="{FF2B5EF4-FFF2-40B4-BE49-F238E27FC236}">
                <a16:creationId xmlns:a16="http://schemas.microsoft.com/office/drawing/2014/main" id="{E48E2C5A-AF1E-6BD3-5E43-03D3E37241AC}"/>
              </a:ext>
            </a:extLst>
          </p:cNvPr>
          <p:cNvSpPr>
            <a:spLocks noGrp="1"/>
          </p:cNvSpPr>
          <p:nvPr>
            <p:ph type="body" sz="quarter" idx="20" hasCustomPrompt="1"/>
          </p:nvPr>
        </p:nvSpPr>
        <p:spPr>
          <a:xfrm>
            <a:off x="703021" y="4578530"/>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0" name="Text Placeholder 30">
            <a:extLst>
              <a:ext uri="{FF2B5EF4-FFF2-40B4-BE49-F238E27FC236}">
                <a16:creationId xmlns:a16="http://schemas.microsoft.com/office/drawing/2014/main" id="{5E2BFEFD-9D67-4F49-5F87-8C927391D19A}"/>
              </a:ext>
            </a:extLst>
          </p:cNvPr>
          <p:cNvSpPr>
            <a:spLocks noGrp="1"/>
          </p:cNvSpPr>
          <p:nvPr>
            <p:ph type="body" sz="quarter" idx="21" hasCustomPrompt="1"/>
          </p:nvPr>
        </p:nvSpPr>
        <p:spPr>
          <a:xfrm>
            <a:off x="2142140" y="4574540"/>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1" name="Text Placeholder 27">
            <a:extLst>
              <a:ext uri="{FF2B5EF4-FFF2-40B4-BE49-F238E27FC236}">
                <a16:creationId xmlns:a16="http://schemas.microsoft.com/office/drawing/2014/main" id="{1987FB20-73D9-1C6A-8764-016AC2650505}"/>
              </a:ext>
            </a:extLst>
          </p:cNvPr>
          <p:cNvSpPr>
            <a:spLocks noGrp="1"/>
          </p:cNvSpPr>
          <p:nvPr>
            <p:ph type="body" sz="quarter" idx="22" hasCustomPrompt="1"/>
          </p:nvPr>
        </p:nvSpPr>
        <p:spPr>
          <a:xfrm>
            <a:off x="685800" y="5722798"/>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2" name="Text Placeholder 30">
            <a:extLst>
              <a:ext uri="{FF2B5EF4-FFF2-40B4-BE49-F238E27FC236}">
                <a16:creationId xmlns:a16="http://schemas.microsoft.com/office/drawing/2014/main" id="{1D12C7F9-639A-CAFF-80EF-7456BF211E33}"/>
              </a:ext>
            </a:extLst>
          </p:cNvPr>
          <p:cNvSpPr>
            <a:spLocks noGrp="1"/>
          </p:cNvSpPr>
          <p:nvPr>
            <p:ph type="body" sz="quarter" idx="23" hasCustomPrompt="1"/>
          </p:nvPr>
        </p:nvSpPr>
        <p:spPr>
          <a:xfrm>
            <a:off x="2124919" y="5718808"/>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
        <p:nvSpPr>
          <p:cNvPr id="33" name="Text Placeholder 27">
            <a:extLst>
              <a:ext uri="{FF2B5EF4-FFF2-40B4-BE49-F238E27FC236}">
                <a16:creationId xmlns:a16="http://schemas.microsoft.com/office/drawing/2014/main" id="{F8AFA110-EEC1-0978-C56D-55DAAAAF225A}"/>
              </a:ext>
            </a:extLst>
          </p:cNvPr>
          <p:cNvSpPr>
            <a:spLocks noGrp="1"/>
          </p:cNvSpPr>
          <p:nvPr>
            <p:ph type="body" sz="quarter" idx="24" hasCustomPrompt="1"/>
          </p:nvPr>
        </p:nvSpPr>
        <p:spPr>
          <a:xfrm>
            <a:off x="685800" y="5150665"/>
            <a:ext cx="1286719" cy="276998"/>
          </a:xfrm>
          <a:prstGeom prst="rect">
            <a:avLst/>
          </a:prstGeom>
        </p:spPr>
        <p:txBody>
          <a:bodyPr anchor="ctr"/>
          <a:lstStyle>
            <a:lvl1pPr marL="0" indent="0">
              <a:buNone/>
              <a:defRPr sz="1800" b="1">
                <a:solidFill>
                  <a:schemeClr val="accent1"/>
                </a:solidFill>
              </a:defRPr>
            </a:lvl1pPr>
          </a:lstStyle>
          <a:p>
            <a:pPr lvl="0"/>
            <a:r>
              <a:rPr lang="en-US"/>
              <a:t>HEADING</a:t>
            </a:r>
          </a:p>
        </p:txBody>
      </p:sp>
      <p:sp>
        <p:nvSpPr>
          <p:cNvPr id="34" name="Text Placeholder 30">
            <a:extLst>
              <a:ext uri="{FF2B5EF4-FFF2-40B4-BE49-F238E27FC236}">
                <a16:creationId xmlns:a16="http://schemas.microsoft.com/office/drawing/2014/main" id="{EB56DE93-EDBF-854D-F93D-5E3BB72D4CE2}"/>
              </a:ext>
            </a:extLst>
          </p:cNvPr>
          <p:cNvSpPr>
            <a:spLocks noGrp="1"/>
          </p:cNvSpPr>
          <p:nvPr>
            <p:ph type="body" sz="quarter" idx="25" hasCustomPrompt="1"/>
          </p:nvPr>
        </p:nvSpPr>
        <p:spPr>
          <a:xfrm>
            <a:off x="2124919" y="5146675"/>
            <a:ext cx="2667000" cy="280988"/>
          </a:xfrm>
          <a:prstGeom prst="rect">
            <a:avLst/>
          </a:prstGeom>
        </p:spPr>
        <p:txBody>
          <a:bodyPr anchor="ctr"/>
          <a:lstStyle>
            <a:lvl1pPr marL="0" indent="0">
              <a:buNone/>
              <a:defRPr sz="1200">
                <a:solidFill>
                  <a:schemeClr val="tx1">
                    <a:lumMod val="75000"/>
                    <a:lumOff val="25000"/>
                  </a:schemeClr>
                </a:solidFill>
              </a:defRPr>
            </a:lvl1pPr>
          </a:lstStyle>
          <a:p>
            <a:pPr lvl="0"/>
            <a:r>
              <a:rPr lang="en-US"/>
              <a:t>Additional text</a:t>
            </a:r>
          </a:p>
        </p:txBody>
      </p:sp>
    </p:spTree>
    <p:extLst>
      <p:ext uri="{BB962C8B-B14F-4D97-AF65-F5344CB8AC3E}">
        <p14:creationId xmlns:p14="http://schemas.microsoft.com/office/powerpoint/2010/main" val="9004875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able, V1">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E2EB7B73-235D-A41D-26FD-9DB2F85ACE0E}"/>
              </a:ext>
            </a:extLst>
          </p:cNvPr>
          <p:cNvSpPr>
            <a:spLocks noGrp="1"/>
          </p:cNvSpPr>
          <p:nvPr>
            <p:ph type="title" hasCustomPrompt="1"/>
          </p:nvPr>
        </p:nvSpPr>
        <p:spPr>
          <a:xfrm>
            <a:off x="327275" y="406404"/>
            <a:ext cx="9735673" cy="685800"/>
          </a:xfrm>
          <a:prstGeom prst="rect">
            <a:avLst/>
          </a:prstGeom>
        </p:spPr>
        <p:txBody>
          <a:bodyPr/>
          <a:lstStyle>
            <a:lvl1pPr>
              <a:defRPr sz="3600" b="1"/>
            </a:lvl1pPr>
          </a:lstStyle>
          <a:p>
            <a:r>
              <a:rPr lang="en-US">
                <a:latin typeface="Stratum2 Regular" panose="020B0506030000020004" pitchFamily="34" charset="77"/>
              </a:rPr>
              <a:t>Table, V1</a:t>
            </a:r>
          </a:p>
        </p:txBody>
      </p:sp>
      <p:sp>
        <p:nvSpPr>
          <p:cNvPr id="4" name="Text Placeholder 7">
            <a:extLst>
              <a:ext uri="{FF2B5EF4-FFF2-40B4-BE49-F238E27FC236}">
                <a16:creationId xmlns:a16="http://schemas.microsoft.com/office/drawing/2014/main" id="{86CFE7D5-BE06-9F36-C314-6122984C58D0}"/>
              </a:ext>
            </a:extLst>
          </p:cNvPr>
          <p:cNvSpPr>
            <a:spLocks noGrp="1"/>
          </p:cNvSpPr>
          <p:nvPr>
            <p:ph type="body" sz="quarter" idx="12" hasCustomPrompt="1"/>
          </p:nvPr>
        </p:nvSpPr>
        <p:spPr>
          <a:xfrm>
            <a:off x="327276" y="1269241"/>
            <a:ext cx="11466896" cy="468574"/>
          </a:xfrm>
          <a:prstGeom prst="rect">
            <a:avLst/>
          </a:prstGeom>
        </p:spPr>
        <p:txBody>
          <a:bodyPr/>
          <a:lstStyle>
            <a:lvl1pPr marL="0" indent="0">
              <a:lnSpc>
                <a:spcPct val="100000"/>
              </a:lnSpc>
              <a:spcBef>
                <a:spcPts val="600"/>
              </a:spcBef>
              <a:buNone/>
              <a:defRPr sz="2000">
                <a:latin typeface="Kievit Offc"/>
              </a:defRPr>
            </a:lvl1pPr>
          </a:lstStyle>
          <a:p>
            <a:r>
              <a:rPr lang="en-US">
                <a:latin typeface="Stratum2 Regular" panose="020B0506030000020004" pitchFamily="34" charset="77"/>
              </a:rPr>
              <a:t>Content</a:t>
            </a:r>
          </a:p>
        </p:txBody>
      </p:sp>
      <p:pic>
        <p:nvPicPr>
          <p:cNvPr id="6" name="Picture 5" descr="A black background with orange text&#10;&#10;Description automatically generated">
            <a:extLst>
              <a:ext uri="{FF2B5EF4-FFF2-40B4-BE49-F238E27FC236}">
                <a16:creationId xmlns:a16="http://schemas.microsoft.com/office/drawing/2014/main" id="{A817116A-53DB-8776-C9AE-9493E0A4D8BC}"/>
              </a:ext>
            </a:extLst>
          </p:cNvPr>
          <p:cNvPicPr>
            <a:picLocks noChangeAspect="1"/>
          </p:cNvPicPr>
          <p:nvPr/>
        </p:nvPicPr>
        <p:blipFill>
          <a:blip r:embed="rId2"/>
          <a:stretch>
            <a:fillRect/>
          </a:stretch>
        </p:blipFill>
        <p:spPr>
          <a:xfrm>
            <a:off x="10251062" y="61026"/>
            <a:ext cx="1854253" cy="554671"/>
          </a:xfrm>
          <a:prstGeom prst="rect">
            <a:avLst/>
          </a:prstGeom>
        </p:spPr>
      </p:pic>
      <p:sp>
        <p:nvSpPr>
          <p:cNvPr id="9" name="Table Placeholder 8">
            <a:extLst>
              <a:ext uri="{FF2B5EF4-FFF2-40B4-BE49-F238E27FC236}">
                <a16:creationId xmlns:a16="http://schemas.microsoft.com/office/drawing/2014/main" id="{A01241D1-786B-0AA0-7200-FEBB72708B6D}"/>
              </a:ext>
            </a:extLst>
          </p:cNvPr>
          <p:cNvSpPr>
            <a:spLocks noGrp="1"/>
          </p:cNvSpPr>
          <p:nvPr>
            <p:ph type="tbl" sz="quarter" idx="13"/>
          </p:nvPr>
        </p:nvSpPr>
        <p:spPr>
          <a:xfrm>
            <a:off x="327275" y="1804828"/>
            <a:ext cx="11466897" cy="4748372"/>
          </a:xfrm>
          <a:prstGeom prst="rect">
            <a:avLst/>
          </a:prstGeom>
        </p:spPr>
        <p:txBody>
          <a:bodyPr/>
          <a:lstStyle>
            <a:lvl1pPr>
              <a:lnSpc>
                <a:spcPct val="100000"/>
              </a:lnSpc>
              <a:spcBef>
                <a:spcPts val="600"/>
              </a:spcBef>
              <a:defRPr sz="2000"/>
            </a:lvl1pPr>
          </a:lstStyle>
          <a:p>
            <a:r>
              <a:rPr lang="en-US"/>
              <a:t>Click icon to add table</a:t>
            </a:r>
          </a:p>
        </p:txBody>
      </p:sp>
    </p:spTree>
    <p:extLst>
      <p:ext uri="{BB962C8B-B14F-4D97-AF65-F5344CB8AC3E}">
        <p14:creationId xmlns:p14="http://schemas.microsoft.com/office/powerpoint/2010/main" val="12694034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Table, V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7">
            <a:extLst>
              <a:ext uri="{FF2B5EF4-FFF2-40B4-BE49-F238E27FC236}">
                <a16:creationId xmlns:a16="http://schemas.microsoft.com/office/drawing/2014/main" id="{E75429C0-D366-D032-EDBC-1FD83E6A85AD}"/>
              </a:ext>
            </a:extLst>
          </p:cNvPr>
          <p:cNvSpPr>
            <a:spLocks noGrp="1"/>
          </p:cNvSpPr>
          <p:nvPr>
            <p:ph type="body" sz="quarter" idx="12" hasCustomPrompt="1"/>
          </p:nvPr>
        </p:nvSpPr>
        <p:spPr>
          <a:xfrm>
            <a:off x="178904" y="5250014"/>
            <a:ext cx="8026465" cy="1379385"/>
          </a:xfrm>
          <a:prstGeom prst="rect">
            <a:avLst/>
          </a:prstGeom>
        </p:spPr>
        <p:txBody>
          <a:bodyPr/>
          <a:lstStyle>
            <a:lvl1pPr>
              <a:lnSpc>
                <a:spcPct val="100000"/>
              </a:lnSpc>
              <a:spcBef>
                <a:spcPts val="600"/>
              </a:spcBef>
              <a:defRPr sz="1800">
                <a:latin typeface="Kievit Offc"/>
              </a:defRPr>
            </a:lvl1pPr>
          </a:lstStyle>
          <a:p>
            <a:r>
              <a:rPr lang="en-US">
                <a:latin typeface="Stratum2 Regular" panose="020B0506030000020004" pitchFamily="34" charset="77"/>
              </a:rPr>
              <a:t>Content</a:t>
            </a:r>
          </a:p>
        </p:txBody>
      </p:sp>
      <p:sp>
        <p:nvSpPr>
          <p:cNvPr id="5" name="Table Placeholder 8">
            <a:extLst>
              <a:ext uri="{FF2B5EF4-FFF2-40B4-BE49-F238E27FC236}">
                <a16:creationId xmlns:a16="http://schemas.microsoft.com/office/drawing/2014/main" id="{3B45E2D9-AB89-F163-DEFB-03C206B301D2}"/>
              </a:ext>
            </a:extLst>
          </p:cNvPr>
          <p:cNvSpPr>
            <a:spLocks noGrp="1"/>
          </p:cNvSpPr>
          <p:nvPr>
            <p:ph type="tbl" sz="quarter" idx="13"/>
          </p:nvPr>
        </p:nvSpPr>
        <p:spPr>
          <a:xfrm>
            <a:off x="178903" y="1903547"/>
            <a:ext cx="8026465" cy="3300572"/>
          </a:xfrm>
          <a:prstGeom prst="rect">
            <a:avLst/>
          </a:prstGeom>
        </p:spPr>
        <p:txBody>
          <a:bodyPr/>
          <a:lstStyle>
            <a:lvl1pPr>
              <a:lnSpc>
                <a:spcPct val="100000"/>
              </a:lnSpc>
              <a:spcBef>
                <a:spcPts val="600"/>
              </a:spcBef>
              <a:defRPr sz="2000"/>
            </a:lvl1pPr>
          </a:lstStyle>
          <a:p>
            <a:r>
              <a:rPr lang="en-US"/>
              <a:t>Click icon to add table</a:t>
            </a:r>
          </a:p>
        </p:txBody>
      </p:sp>
      <p:sp>
        <p:nvSpPr>
          <p:cNvPr id="6" name="Title 37">
            <a:extLst>
              <a:ext uri="{FF2B5EF4-FFF2-40B4-BE49-F238E27FC236}">
                <a16:creationId xmlns:a16="http://schemas.microsoft.com/office/drawing/2014/main" id="{58961870-7A55-3EC7-2BF3-C12BDA66CD3C}"/>
              </a:ext>
            </a:extLst>
          </p:cNvPr>
          <p:cNvSpPr>
            <a:spLocks noGrp="1"/>
          </p:cNvSpPr>
          <p:nvPr>
            <p:ph type="title" hasCustomPrompt="1"/>
          </p:nvPr>
        </p:nvSpPr>
        <p:spPr>
          <a:xfrm>
            <a:off x="327274" y="406404"/>
            <a:ext cx="5788603" cy="685801"/>
          </a:xfrm>
          <a:prstGeom prst="rect">
            <a:avLst/>
          </a:prstGeom>
        </p:spPr>
        <p:txBody>
          <a:bodyPr/>
          <a:lstStyle>
            <a:lvl1pPr>
              <a:defRPr sz="3600" b="1">
                <a:solidFill>
                  <a:schemeClr val="tx1">
                    <a:lumMod val="75000"/>
                    <a:lumOff val="25000"/>
                  </a:schemeClr>
                </a:solidFill>
              </a:defRPr>
            </a:lvl1pPr>
          </a:lstStyle>
          <a:p>
            <a:r>
              <a:rPr lang="en-US"/>
              <a:t>TABLE, V2</a:t>
            </a:r>
          </a:p>
        </p:txBody>
      </p:sp>
    </p:spTree>
    <p:extLst>
      <p:ext uri="{BB962C8B-B14F-4D97-AF65-F5344CB8AC3E}">
        <p14:creationId xmlns:p14="http://schemas.microsoft.com/office/powerpoint/2010/main" val="42387390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1 Column, V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13C2A8E-89F6-5514-DC15-9E7CCDDD0C81}"/>
              </a:ext>
            </a:extLst>
          </p:cNvPr>
          <p:cNvSpPr/>
          <p:nvPr/>
        </p:nvSpPr>
        <p:spPr>
          <a:xfrm>
            <a:off x="8300803" y="0"/>
            <a:ext cx="3886200" cy="6858000"/>
          </a:xfrm>
          <a:prstGeom prst="rect">
            <a:avLst/>
          </a:prstGeom>
          <a:blipFill>
            <a:blip r:embed="rId2">
              <a:extLst>
                <a:ext uri="{96DAC541-7B7A-43D3-8B79-37D633B846F1}">
                  <asvg:svgBlip xmlns:asvg="http://schemas.microsoft.com/office/drawing/2016/SVG/main" r:embed="rId3"/>
                </a:ext>
              </a:extLst>
            </a:blip>
            <a:srcRect/>
            <a:stretch>
              <a:fillRect l="-74381" t="-766" r="-9001" b="-2246"/>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37">
            <a:extLst>
              <a:ext uri="{FF2B5EF4-FFF2-40B4-BE49-F238E27FC236}">
                <a16:creationId xmlns:a16="http://schemas.microsoft.com/office/drawing/2014/main" id="{18018D10-4A58-D583-73A6-4A6259329B1B}"/>
              </a:ext>
            </a:extLst>
          </p:cNvPr>
          <p:cNvSpPr>
            <a:spLocks noGrp="1"/>
          </p:cNvSpPr>
          <p:nvPr>
            <p:ph type="title" hasCustomPrompt="1"/>
          </p:nvPr>
        </p:nvSpPr>
        <p:spPr>
          <a:xfrm>
            <a:off x="327275" y="406404"/>
            <a:ext cx="6797424"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V3</a:t>
            </a:r>
          </a:p>
        </p:txBody>
      </p:sp>
      <p:sp>
        <p:nvSpPr>
          <p:cNvPr id="6" name="Text Placeholder 30">
            <a:extLst>
              <a:ext uri="{FF2B5EF4-FFF2-40B4-BE49-F238E27FC236}">
                <a16:creationId xmlns:a16="http://schemas.microsoft.com/office/drawing/2014/main" id="{FB454B52-CAA5-FA02-E6D5-AC75622907E6}"/>
              </a:ext>
            </a:extLst>
          </p:cNvPr>
          <p:cNvSpPr>
            <a:spLocks noGrp="1"/>
          </p:cNvSpPr>
          <p:nvPr>
            <p:ph type="body" sz="quarter" idx="19" hasCustomPrompt="1"/>
          </p:nvPr>
        </p:nvSpPr>
        <p:spPr>
          <a:xfrm>
            <a:off x="327275" y="2743200"/>
            <a:ext cx="6797425"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4504117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1 Column, V4">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789C4C88-F935-9711-F618-69A3E7F90F55}"/>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2" name="Title 37">
            <a:extLst>
              <a:ext uri="{FF2B5EF4-FFF2-40B4-BE49-F238E27FC236}">
                <a16:creationId xmlns:a16="http://schemas.microsoft.com/office/drawing/2014/main" id="{532FC5FC-EA0A-D220-2F46-DD794865E1CE}"/>
              </a:ext>
            </a:extLst>
          </p:cNvPr>
          <p:cNvSpPr>
            <a:spLocks noGrp="1"/>
          </p:cNvSpPr>
          <p:nvPr>
            <p:ph type="title" hasCustomPrompt="1"/>
          </p:nvPr>
        </p:nvSpPr>
        <p:spPr>
          <a:xfrm>
            <a:off x="4571999" y="406404"/>
            <a:ext cx="6210299"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V4</a:t>
            </a:r>
          </a:p>
        </p:txBody>
      </p:sp>
      <p:sp>
        <p:nvSpPr>
          <p:cNvPr id="7" name="Text Placeholder 30">
            <a:extLst>
              <a:ext uri="{FF2B5EF4-FFF2-40B4-BE49-F238E27FC236}">
                <a16:creationId xmlns:a16="http://schemas.microsoft.com/office/drawing/2014/main" id="{0565FB9F-19A4-B26F-4ECF-B093BA72FDB2}"/>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22952378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1 Column, V5">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255FCCF7-BB4E-14D1-F8AC-37717F4B9C1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4997" y="0"/>
            <a:ext cx="3814997" cy="6858000"/>
          </a:xfrm>
          <a:prstGeom prst="rect">
            <a:avLst/>
          </a:prstGeom>
        </p:spPr>
      </p:pic>
      <p:sp>
        <p:nvSpPr>
          <p:cNvPr id="6" name="Oval 5">
            <a:extLst>
              <a:ext uri="{FF2B5EF4-FFF2-40B4-BE49-F238E27FC236}">
                <a16:creationId xmlns:a16="http://schemas.microsoft.com/office/drawing/2014/main" id="{5ACA6062-F403-EFF9-5669-FFE4B2242B23}"/>
              </a:ext>
            </a:extLst>
          </p:cNvPr>
          <p:cNvSpPr/>
          <p:nvPr/>
        </p:nvSpPr>
        <p:spPr>
          <a:xfrm>
            <a:off x="1350156" y="217327"/>
            <a:ext cx="2919885" cy="2919885"/>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Block Arc 6">
            <a:extLst>
              <a:ext uri="{FF2B5EF4-FFF2-40B4-BE49-F238E27FC236}">
                <a16:creationId xmlns:a16="http://schemas.microsoft.com/office/drawing/2014/main" id="{0DD5E19D-591B-A136-3213-A4EE67025D0C}"/>
              </a:ext>
            </a:extLst>
          </p:cNvPr>
          <p:cNvSpPr/>
          <p:nvPr/>
        </p:nvSpPr>
        <p:spPr>
          <a:xfrm rot="10800000">
            <a:off x="869533" y="146172"/>
            <a:ext cx="3509559" cy="3509559"/>
          </a:xfrm>
          <a:prstGeom prst="blockArc">
            <a:avLst>
              <a:gd name="adj1" fmla="val 15955011"/>
              <a:gd name="adj2" fmla="val 21546639"/>
              <a:gd name="adj3" fmla="val 7051"/>
            </a:avLst>
          </a:prstGeom>
          <a:pattFill prst="ltDnDiag">
            <a:fgClr>
              <a:schemeClr val="bg1"/>
            </a:fgClr>
            <a:bgClr>
              <a:schemeClr val="accent3"/>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F6732128-9E77-2643-A9BC-34A9EC6EB042}"/>
              </a:ext>
            </a:extLst>
          </p:cNvPr>
          <p:cNvSpPr>
            <a:spLocks noGrp="1"/>
          </p:cNvSpPr>
          <p:nvPr>
            <p:ph type="title" hasCustomPrompt="1"/>
          </p:nvPr>
        </p:nvSpPr>
        <p:spPr>
          <a:xfrm>
            <a:off x="4572000" y="406404"/>
            <a:ext cx="62103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V5</a:t>
            </a:r>
          </a:p>
        </p:txBody>
      </p:sp>
      <p:sp>
        <p:nvSpPr>
          <p:cNvPr id="9" name="Text Placeholder 30">
            <a:extLst>
              <a:ext uri="{FF2B5EF4-FFF2-40B4-BE49-F238E27FC236}">
                <a16:creationId xmlns:a16="http://schemas.microsoft.com/office/drawing/2014/main" id="{FE8FCA75-5791-11ED-C032-D4FC65C53E4D}"/>
              </a:ext>
            </a:extLst>
          </p:cNvPr>
          <p:cNvSpPr>
            <a:spLocks noGrp="1"/>
          </p:cNvSpPr>
          <p:nvPr>
            <p:ph type="body" sz="quarter" idx="19" hasCustomPrompt="1"/>
          </p:nvPr>
        </p:nvSpPr>
        <p:spPr>
          <a:xfrm>
            <a:off x="4572000"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16987123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 Column, V6">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BDFE0F6E-A8AA-4DE8-B1FB-3077B4A31987}"/>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16" name="Block Arc 15">
            <a:extLst>
              <a:ext uri="{FF2B5EF4-FFF2-40B4-BE49-F238E27FC236}">
                <a16:creationId xmlns:a16="http://schemas.microsoft.com/office/drawing/2014/main" id="{7366B92A-85B2-AC56-FFBF-AFBB3E4A21E1}"/>
              </a:ext>
            </a:extLst>
          </p:cNvPr>
          <p:cNvSpPr/>
          <p:nvPr/>
        </p:nvSpPr>
        <p:spPr>
          <a:xfrm rot="5400000">
            <a:off x="4847015" y="-56284"/>
            <a:ext cx="6494068" cy="6494068"/>
          </a:xfrm>
          <a:prstGeom prst="blockArc">
            <a:avLst>
              <a:gd name="adj1" fmla="val 13180794"/>
              <a:gd name="adj2" fmla="val 16346569"/>
              <a:gd name="adj3" fmla="val 5904"/>
            </a:avLst>
          </a:prstGeom>
          <a:pattFill prst="ltDnDiag">
            <a:fgClr>
              <a:schemeClr val="bg1"/>
            </a:fgClr>
            <a:bgClr>
              <a:schemeClr val="accent1"/>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DB9DCF18-C836-7CEB-3C28-6AC635ED4BD5}"/>
              </a:ext>
            </a:extLst>
          </p:cNvPr>
          <p:cNvSpPr>
            <a:spLocks noGrp="1"/>
          </p:cNvSpPr>
          <p:nvPr>
            <p:ph type="title" hasCustomPrompt="1"/>
          </p:nvPr>
        </p:nvSpPr>
        <p:spPr>
          <a:xfrm>
            <a:off x="327274" y="406404"/>
            <a:ext cx="6797425" cy="685801"/>
          </a:xfrm>
          <a:prstGeom prst="rect">
            <a:avLst/>
          </a:prstGeom>
        </p:spPr>
        <p:txBody>
          <a:bodyPr/>
          <a:lstStyle>
            <a:lvl1pPr>
              <a:defRPr sz="3600" b="1" i="0">
                <a:solidFill>
                  <a:schemeClr val="accent1"/>
                </a:solidFill>
                <a:latin typeface="Stratum2 Bold" panose="020B0506030000020004" pitchFamily="34" charset="77"/>
              </a:defRPr>
            </a:lvl1pPr>
          </a:lstStyle>
          <a:p>
            <a:r>
              <a:rPr lang="en-US"/>
              <a:t>1 COLUMN, V6</a:t>
            </a:r>
          </a:p>
        </p:txBody>
      </p:sp>
      <p:sp>
        <p:nvSpPr>
          <p:cNvPr id="3" name="Text Placeholder 30">
            <a:extLst>
              <a:ext uri="{FF2B5EF4-FFF2-40B4-BE49-F238E27FC236}">
                <a16:creationId xmlns:a16="http://schemas.microsoft.com/office/drawing/2014/main" id="{DEC85320-2F25-2A94-BB1F-AEAC4B2C3910}"/>
              </a:ext>
            </a:extLst>
          </p:cNvPr>
          <p:cNvSpPr>
            <a:spLocks noGrp="1"/>
          </p:cNvSpPr>
          <p:nvPr>
            <p:ph type="body" sz="quarter" idx="19" hasCustomPrompt="1"/>
          </p:nvPr>
        </p:nvSpPr>
        <p:spPr>
          <a:xfrm>
            <a:off x="327274" y="2743200"/>
            <a:ext cx="6797426"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
        <p:nvSpPr>
          <p:cNvPr id="8" name="Picture Placeholder 7">
            <a:extLst>
              <a:ext uri="{FF2B5EF4-FFF2-40B4-BE49-F238E27FC236}">
                <a16:creationId xmlns:a16="http://schemas.microsoft.com/office/drawing/2014/main" id="{C41BBFA7-2804-E597-0DC4-08ED98D30D4B}"/>
              </a:ext>
            </a:extLst>
          </p:cNvPr>
          <p:cNvSpPr>
            <a:spLocks noGrp="1"/>
          </p:cNvSpPr>
          <p:nvPr>
            <p:ph type="pic" sz="quarter" idx="21"/>
          </p:nvPr>
        </p:nvSpPr>
        <p:spPr>
          <a:xfrm>
            <a:off x="8377238" y="914400"/>
            <a:ext cx="2747962" cy="5181600"/>
          </a:xfrm>
          <a:prstGeom prst="rect">
            <a:avLst/>
          </a:prstGeom>
        </p:spPr>
        <p:txBody>
          <a:bodyPr/>
          <a:lstStyle/>
          <a:p>
            <a:r>
              <a:rPr lang="en-US"/>
              <a:t>Click icon to add picture</a:t>
            </a:r>
          </a:p>
        </p:txBody>
      </p:sp>
    </p:spTree>
    <p:extLst>
      <p:ext uri="{BB962C8B-B14F-4D97-AF65-F5344CB8AC3E}">
        <p14:creationId xmlns:p14="http://schemas.microsoft.com/office/powerpoint/2010/main" val="10456565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DC4405"/>
        </a:solidFill>
        <a:effectLst/>
      </p:bgPr>
    </p:bg>
    <p:spTree>
      <p:nvGrpSpPr>
        <p:cNvPr id="1" name=""/>
        <p:cNvGrpSpPr/>
        <p:nvPr/>
      </p:nvGrpSpPr>
      <p:grpSpPr>
        <a:xfrm>
          <a:off x="0" y="0"/>
          <a:ext cx="0" cy="0"/>
          <a:chOff x="0" y="0"/>
          <a:chExt cx="0" cy="0"/>
        </a:xfrm>
      </p:grpSpPr>
      <p:sp>
        <p:nvSpPr>
          <p:cNvPr id="6" name="Oval 5"/>
          <p:cNvSpPr/>
          <p:nvPr userDrawn="1"/>
        </p:nvSpPr>
        <p:spPr>
          <a:xfrm>
            <a:off x="4018146" y="1386020"/>
            <a:ext cx="4112167" cy="4112166"/>
          </a:xfrm>
          <a:prstGeom prst="ellipse">
            <a:avLst/>
          </a:prstGeom>
          <a:solidFill>
            <a:schemeClr val="bg1"/>
          </a:solidFill>
          <a:ln w="1016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Title 1"/>
          <p:cNvSpPr>
            <a:spLocks noGrp="1"/>
          </p:cNvSpPr>
          <p:nvPr>
            <p:ph type="title"/>
          </p:nvPr>
        </p:nvSpPr>
        <p:spPr>
          <a:xfrm>
            <a:off x="4273421" y="3859027"/>
            <a:ext cx="3638939" cy="494927"/>
          </a:xfrm>
        </p:spPr>
        <p:txBody>
          <a:bodyPr>
            <a:normAutofit/>
          </a:bodyPr>
          <a:lstStyle>
            <a:lvl1pPr algn="ct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3" name="Picture Placeholder 2"/>
          <p:cNvSpPr>
            <a:spLocks noGrp="1"/>
          </p:cNvSpPr>
          <p:nvPr>
            <p:ph type="pic" sz="quarter" idx="10" hasCustomPrompt="1"/>
          </p:nvPr>
        </p:nvSpPr>
        <p:spPr>
          <a:xfrm>
            <a:off x="5617028" y="2165323"/>
            <a:ext cx="914400" cy="914400"/>
          </a:xfrm>
        </p:spPr>
        <p:txBody>
          <a:bodyPr>
            <a:noAutofit/>
          </a:bodyPr>
          <a:lstStyle>
            <a:lvl1pPr marL="0" indent="0">
              <a:buNone/>
              <a:defRPr sz="2000"/>
            </a:lvl1pPr>
          </a:lstStyle>
          <a:p>
            <a:r>
              <a:rPr lang="en-US"/>
              <a:t>Icon image</a:t>
            </a:r>
          </a:p>
        </p:txBody>
      </p:sp>
    </p:spTree>
    <p:extLst>
      <p:ext uri="{BB962C8B-B14F-4D97-AF65-F5344CB8AC3E}">
        <p14:creationId xmlns:p14="http://schemas.microsoft.com/office/powerpoint/2010/main" val="142932621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1 Column, V7">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D39D754A-5A3D-E4E1-8271-3E1720EF0EB0}"/>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t="2036" b="6314"/>
          <a:stretch/>
        </p:blipFill>
        <p:spPr>
          <a:xfrm>
            <a:off x="8377003" y="0"/>
            <a:ext cx="3814997" cy="6858000"/>
          </a:xfrm>
          <a:prstGeom prst="rect">
            <a:avLst/>
          </a:prstGeom>
        </p:spPr>
      </p:pic>
      <p:sp>
        <p:nvSpPr>
          <p:cNvPr id="5" name="Freeform 4">
            <a:extLst>
              <a:ext uri="{FF2B5EF4-FFF2-40B4-BE49-F238E27FC236}">
                <a16:creationId xmlns:a16="http://schemas.microsoft.com/office/drawing/2014/main" id="{CAF95D7F-F4BF-98B9-C2DB-44744D34EE50}"/>
              </a:ext>
            </a:extLst>
          </p:cNvPr>
          <p:cNvSpPr/>
          <p:nvPr/>
        </p:nvSpPr>
        <p:spPr>
          <a:xfrm>
            <a:off x="8153400"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5">
            <a:extLst>
              <a:ext uri="{FF2B5EF4-FFF2-40B4-BE49-F238E27FC236}">
                <a16:creationId xmlns:a16="http://schemas.microsoft.com/office/drawing/2014/main" id="{D4748339-8FFB-BFA5-2465-E7F1ABBEE2FA}"/>
              </a:ext>
            </a:extLst>
          </p:cNvPr>
          <p:cNvSpPr/>
          <p:nvPr/>
        </p:nvSpPr>
        <p:spPr>
          <a:xfrm>
            <a:off x="8153399" y="718110"/>
            <a:ext cx="2573951" cy="5454090"/>
          </a:xfrm>
          <a:custGeom>
            <a:avLst/>
            <a:gdLst>
              <a:gd name="connsiteX0" fmla="*/ 0 w 2275119"/>
              <a:gd name="connsiteY0" fmla="*/ 0 h 4820878"/>
              <a:gd name="connsiteX1" fmla="*/ 104673 w 2275119"/>
              <a:gd name="connsiteY1" fmla="*/ 5286 h 4820878"/>
              <a:gd name="connsiteX2" fmla="*/ 2275119 w 2275119"/>
              <a:gd name="connsiteY2" fmla="*/ 2410439 h 4820878"/>
              <a:gd name="connsiteX3" fmla="*/ 104673 w 2275119"/>
              <a:gd name="connsiteY3" fmla="*/ 4815592 h 4820878"/>
              <a:gd name="connsiteX4" fmla="*/ 0 w 2275119"/>
              <a:gd name="connsiteY4" fmla="*/ 4820878 h 4820878"/>
              <a:gd name="connsiteX5" fmla="*/ 0 w 2275119"/>
              <a:gd name="connsiteY5" fmla="*/ 0 h 482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75119" h="4820878">
                <a:moveTo>
                  <a:pt x="0" y="0"/>
                </a:moveTo>
                <a:lnTo>
                  <a:pt x="104673" y="5286"/>
                </a:lnTo>
                <a:cubicBezTo>
                  <a:pt x="1323780" y="129093"/>
                  <a:pt x="2275119" y="1158668"/>
                  <a:pt x="2275119" y="2410439"/>
                </a:cubicBezTo>
                <a:cubicBezTo>
                  <a:pt x="2275119" y="3662211"/>
                  <a:pt x="1323780" y="4691785"/>
                  <a:pt x="104673" y="4815592"/>
                </a:cubicBezTo>
                <a:lnTo>
                  <a:pt x="0" y="4820878"/>
                </a:lnTo>
                <a:lnTo>
                  <a:pt x="0" y="0"/>
                </a:lnTo>
                <a:close/>
              </a:path>
            </a:pathLst>
          </a:custGeom>
          <a:blipFill dpi="0" rotWithShape="1">
            <a:blip r:embed="rId4">
              <a:extLst>
                <a:ext uri="{96DAC541-7B7A-43D3-8B79-37D633B846F1}">
                  <asvg:svgBlip xmlns:asvg="http://schemas.microsoft.com/office/drawing/2016/SVG/main" r:embed="rId5"/>
                </a:ext>
              </a:extLst>
            </a:blip>
            <a:srcRect/>
            <a:stretch>
              <a:fillRect l="-2294" t="16876" r="-78860" b="-1623"/>
            </a:stretch>
          </a:blipFill>
          <a:ln>
            <a:noFill/>
          </a:ln>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Block Arc 7">
            <a:extLst>
              <a:ext uri="{FF2B5EF4-FFF2-40B4-BE49-F238E27FC236}">
                <a16:creationId xmlns:a16="http://schemas.microsoft.com/office/drawing/2014/main" id="{9006B16B-7189-CC21-7888-92E817DF6379}"/>
              </a:ext>
            </a:extLst>
          </p:cNvPr>
          <p:cNvSpPr/>
          <p:nvPr/>
        </p:nvSpPr>
        <p:spPr>
          <a:xfrm rot="9673331">
            <a:off x="4704869" y="144930"/>
            <a:ext cx="6600450" cy="6600450"/>
          </a:xfrm>
          <a:prstGeom prst="blockArc">
            <a:avLst>
              <a:gd name="adj1" fmla="val 13546539"/>
              <a:gd name="adj2" fmla="val 16346569"/>
              <a:gd name="adj3" fmla="val 5904"/>
            </a:avLst>
          </a:prstGeom>
          <a:pattFill prst="ltDnDiag">
            <a:fgClr>
              <a:schemeClr val="bg1"/>
            </a:fgClr>
            <a:bgClr>
              <a:schemeClr val="accent6"/>
            </a:bgClr>
          </a:patt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37">
            <a:extLst>
              <a:ext uri="{FF2B5EF4-FFF2-40B4-BE49-F238E27FC236}">
                <a16:creationId xmlns:a16="http://schemas.microsoft.com/office/drawing/2014/main" id="{13E07904-F0E0-29EF-8212-1CB8FCDE7585}"/>
              </a:ext>
            </a:extLst>
          </p:cNvPr>
          <p:cNvSpPr>
            <a:spLocks noGrp="1"/>
          </p:cNvSpPr>
          <p:nvPr>
            <p:ph type="title" hasCustomPrompt="1"/>
          </p:nvPr>
        </p:nvSpPr>
        <p:spPr>
          <a:xfrm>
            <a:off x="327275" y="406404"/>
            <a:ext cx="5943600" cy="685801"/>
          </a:xfrm>
          <a:prstGeom prst="rect">
            <a:avLst/>
          </a:prstGeom>
        </p:spPr>
        <p:txBody>
          <a:bodyPr/>
          <a:lstStyle>
            <a:lvl1pPr>
              <a:defRPr sz="3600" b="1" i="0">
                <a:solidFill>
                  <a:schemeClr val="accent6"/>
                </a:solidFill>
                <a:latin typeface="Stratum2 Bold" panose="020B0506030000020004" pitchFamily="34" charset="77"/>
              </a:defRPr>
            </a:lvl1pPr>
          </a:lstStyle>
          <a:p>
            <a:r>
              <a:rPr lang="en-US"/>
              <a:t>1 COLUMN, V7</a:t>
            </a:r>
          </a:p>
        </p:txBody>
      </p:sp>
      <p:sp>
        <p:nvSpPr>
          <p:cNvPr id="9" name="Text Placeholder 30">
            <a:extLst>
              <a:ext uri="{FF2B5EF4-FFF2-40B4-BE49-F238E27FC236}">
                <a16:creationId xmlns:a16="http://schemas.microsoft.com/office/drawing/2014/main" id="{267C898D-A00D-F2A6-3C23-2E256B455642}"/>
              </a:ext>
            </a:extLst>
          </p:cNvPr>
          <p:cNvSpPr>
            <a:spLocks noGrp="1"/>
          </p:cNvSpPr>
          <p:nvPr>
            <p:ph type="body" sz="quarter" idx="19" hasCustomPrompt="1"/>
          </p:nvPr>
        </p:nvSpPr>
        <p:spPr>
          <a:xfrm>
            <a:off x="327275" y="2743200"/>
            <a:ext cx="6210300" cy="2109788"/>
          </a:xfrm>
          <a:prstGeom prst="rect">
            <a:avLst/>
          </a:prstGeom>
        </p:spPr>
        <p:txBody>
          <a:bodyPr anchor="ctr"/>
          <a:lstStyle>
            <a:lvl1pPr marL="0" indent="0">
              <a:lnSpc>
                <a:spcPct val="100000"/>
              </a:lnSpc>
              <a:spcBef>
                <a:spcPts val="600"/>
              </a:spcBef>
              <a:buNone/>
              <a:defRPr sz="1600">
                <a:solidFill>
                  <a:schemeClr val="tx1">
                    <a:lumMod val="75000"/>
                    <a:lumOff val="25000"/>
                  </a:schemeClr>
                </a:solidFill>
              </a:defRPr>
            </a:lvl1pPr>
          </a:lstStyle>
          <a:p>
            <a:pPr>
              <a:lnSpc>
                <a:spcPct val="120000"/>
              </a:lnSpc>
            </a:pPr>
            <a:r>
              <a:rPr lang="en-US" sz="1600">
                <a:solidFill>
                  <a:schemeClr val="tx1">
                    <a:lumMod val="75000"/>
                    <a:lumOff val="25000"/>
                  </a:schemeClr>
                </a:solidFill>
                <a:latin typeface="Kievit Offc" panose="020B0504030101020102" pitchFamily="34" charset="77"/>
              </a:rPr>
              <a:t>Lorem ipsum dolor sit </a:t>
            </a:r>
            <a:r>
              <a:rPr lang="en-US" sz="1600" err="1">
                <a:solidFill>
                  <a:schemeClr val="tx1">
                    <a:lumMod val="75000"/>
                    <a:lumOff val="25000"/>
                  </a:schemeClr>
                </a:solidFill>
                <a:latin typeface="Kievit Offc" panose="020B0504030101020102" pitchFamily="34" charset="77"/>
              </a:rPr>
              <a:t>amet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consectetur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adipiscing</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elit</a:t>
            </a:r>
            <a:r>
              <a:rPr lang="en-US" sz="1600">
                <a:solidFill>
                  <a:schemeClr val="tx1">
                    <a:lumMod val="75000"/>
                    <a:lumOff val="25000"/>
                  </a:schemeClr>
                </a:solidFill>
                <a:latin typeface="Kievit Offc" panose="020B0504030101020102" pitchFamily="34" charset="77"/>
              </a:rPr>
              <a:t>, sed do </a:t>
            </a:r>
            <a:r>
              <a:rPr lang="en-US" sz="1600" err="1">
                <a:solidFill>
                  <a:schemeClr val="tx1">
                    <a:lumMod val="75000"/>
                    <a:lumOff val="25000"/>
                  </a:schemeClr>
                </a:solidFill>
                <a:latin typeface="Kievit Offc" panose="020B0504030101020102" pitchFamily="34" charset="77"/>
              </a:rPr>
              <a:t>eiusmod</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tempor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incididunt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labore et dolore magna </a:t>
            </a:r>
            <a:r>
              <a:rPr lang="en-US" sz="1600" err="1">
                <a:solidFill>
                  <a:schemeClr val="tx1">
                    <a:lumMod val="75000"/>
                    <a:lumOff val="25000"/>
                  </a:schemeClr>
                </a:solidFill>
                <a:latin typeface="Kievit Offc" panose="020B0504030101020102" pitchFamily="34" charset="77"/>
              </a:rPr>
              <a:t>aliqua</a:t>
            </a:r>
            <a:r>
              <a:rPr lang="en-US" sz="1600">
                <a:solidFill>
                  <a:schemeClr val="tx1">
                    <a:lumMod val="75000"/>
                    <a:lumOff val="25000"/>
                  </a:schemeClr>
                </a:solidFill>
                <a:latin typeface="Kievit Offc" panose="020B0504030101020102" pitchFamily="34" charset="77"/>
              </a:rPr>
              <a:t>. Ut </a:t>
            </a:r>
            <a:r>
              <a:rPr lang="en-US" sz="1600" err="1">
                <a:solidFill>
                  <a:schemeClr val="tx1">
                    <a:lumMod val="75000"/>
                    <a:lumOff val="25000"/>
                  </a:schemeClr>
                </a:solidFill>
                <a:latin typeface="Kievit Offc" panose="020B0504030101020102" pitchFamily="34" charset="77"/>
              </a:rPr>
              <a:t>enim</a:t>
            </a:r>
            <a:r>
              <a:rPr lang="en-US" sz="1600">
                <a:solidFill>
                  <a:schemeClr val="tx1">
                    <a:lumMod val="75000"/>
                    <a:lumOff val="25000"/>
                  </a:schemeClr>
                </a:solidFill>
                <a:latin typeface="Kievit Offc" panose="020B0504030101020102" pitchFamily="34" charset="77"/>
              </a:rPr>
              <a:t> ad minim </a:t>
            </a:r>
            <a:r>
              <a:rPr lang="en-US" sz="1600" err="1">
                <a:solidFill>
                  <a:schemeClr val="tx1">
                    <a:lumMod val="75000"/>
                    <a:lumOff val="25000"/>
                  </a:schemeClr>
                </a:solidFill>
                <a:latin typeface="Kievit Offc" panose="020B0504030101020102" pitchFamily="34" charset="77"/>
              </a:rPr>
              <a:t>veniam</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quis</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nostrud</a:t>
            </a:r>
            <a:r>
              <a:rPr lang="en-US" sz="1600">
                <a:solidFill>
                  <a:schemeClr val="tx1">
                    <a:lumMod val="75000"/>
                    <a:lumOff val="25000"/>
                  </a:schemeClr>
                </a:solidFill>
                <a:latin typeface="Kievit Offc" panose="020B0504030101020102" pitchFamily="34" charset="77"/>
              </a:rPr>
              <a:t> exercitation </a:t>
            </a:r>
            <a:r>
              <a:rPr lang="en-US" sz="1600" err="1">
                <a:solidFill>
                  <a:schemeClr val="tx1">
                    <a:lumMod val="75000"/>
                    <a:lumOff val="25000"/>
                  </a:schemeClr>
                </a:solidFill>
                <a:latin typeface="Kievit Offc" panose="020B0504030101020102" pitchFamily="34" charset="77"/>
              </a:rPr>
              <a:t>ullamco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laboris</a:t>
            </a:r>
            <a:r>
              <a:rPr lang="en-US" sz="1600">
                <a:solidFill>
                  <a:schemeClr val="tx1">
                    <a:lumMod val="75000"/>
                    <a:lumOff val="25000"/>
                  </a:schemeClr>
                </a:solidFill>
                <a:latin typeface="Kievit Offc" panose="020B0504030101020102" pitchFamily="34" charset="77"/>
              </a:rPr>
              <a:t> nisi </a:t>
            </a:r>
            <a:r>
              <a:rPr lang="en-US" sz="1600" err="1">
                <a:solidFill>
                  <a:schemeClr val="tx1">
                    <a:lumMod val="75000"/>
                    <a:lumOff val="25000"/>
                  </a:schemeClr>
                </a:solidFill>
                <a:latin typeface="Kievit Offc" panose="020B0504030101020102" pitchFamily="34" charset="77"/>
              </a:rPr>
              <a:t>ut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aliquip</a:t>
            </a:r>
            <a:r>
              <a:rPr lang="en-US" sz="1600">
                <a:solidFill>
                  <a:schemeClr val="tx1">
                    <a:lumMod val="75000"/>
                    <a:lumOff val="25000"/>
                  </a:schemeClr>
                </a:solidFill>
                <a:latin typeface="Kievit Offc" panose="020B0504030101020102" pitchFamily="34" charset="77"/>
              </a:rPr>
              <a:t> ex </a:t>
            </a:r>
            <a:r>
              <a:rPr lang="en-US" sz="1600" err="1">
                <a:solidFill>
                  <a:schemeClr val="tx1">
                    <a:lumMod val="75000"/>
                    <a:lumOff val="25000"/>
                  </a:schemeClr>
                </a:solidFill>
                <a:latin typeface="Kievit Offc" panose="020B0504030101020102" pitchFamily="34" charset="77"/>
              </a:rPr>
              <a:t>ea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commodo</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consequat</a:t>
            </a:r>
            <a:r>
              <a:rPr lang="en-US" sz="1600">
                <a:solidFill>
                  <a:schemeClr val="tx1">
                    <a:lumMod val="75000"/>
                    <a:lumOff val="25000"/>
                  </a:schemeClr>
                </a:solidFill>
                <a:latin typeface="Kievit Offc" panose="020B0504030101020102" pitchFamily="34" charset="77"/>
              </a:rPr>
              <a:t>. Duis </a:t>
            </a:r>
            <a:r>
              <a:rPr lang="en-US" sz="1600" err="1">
                <a:solidFill>
                  <a:schemeClr val="tx1">
                    <a:lumMod val="75000"/>
                    <a:lumOff val="25000"/>
                  </a:schemeClr>
                </a:solidFill>
                <a:latin typeface="Kievit Offc" panose="020B0504030101020102" pitchFamily="34" charset="77"/>
              </a:rPr>
              <a:t>aute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irure</a:t>
            </a:r>
            <a:r>
              <a:rPr lang="en-US" sz="1600">
                <a:solidFill>
                  <a:schemeClr val="tx1">
                    <a:lumMod val="75000"/>
                    <a:lumOff val="25000"/>
                  </a:schemeClr>
                </a:solidFill>
                <a:latin typeface="Kievit Offc" panose="020B0504030101020102" pitchFamily="34" charset="77"/>
              </a:rPr>
              <a:t> dolor in </a:t>
            </a:r>
            <a:r>
              <a:rPr lang="en-US" sz="1600" err="1">
                <a:solidFill>
                  <a:schemeClr val="tx1">
                    <a:lumMod val="75000"/>
                    <a:lumOff val="25000"/>
                  </a:schemeClr>
                </a:solidFill>
                <a:latin typeface="Kievit Offc" panose="020B0504030101020102" pitchFamily="34" charset="77"/>
              </a:rPr>
              <a:t>reprehenderit</a:t>
            </a:r>
            <a:r>
              <a:rPr lang="en-US" sz="1600">
                <a:solidFill>
                  <a:schemeClr val="tx1">
                    <a:lumMod val="75000"/>
                    <a:lumOff val="25000"/>
                  </a:schemeClr>
                </a:solidFill>
                <a:latin typeface="Kievit Offc" panose="020B0504030101020102" pitchFamily="34" charset="77"/>
              </a:rPr>
              <a:t> in </a:t>
            </a:r>
            <a:r>
              <a:rPr lang="en-US" sz="1600" err="1">
                <a:solidFill>
                  <a:schemeClr val="tx1">
                    <a:lumMod val="75000"/>
                    <a:lumOff val="25000"/>
                  </a:schemeClr>
                </a:solidFill>
                <a:latin typeface="Kievit Offc" panose="020B0504030101020102" pitchFamily="34" charset="77"/>
              </a:rPr>
              <a:t>voluptate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velit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esse</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cillum</a:t>
            </a:r>
            <a:r>
              <a:rPr lang="en-US" sz="1600">
                <a:solidFill>
                  <a:schemeClr val="tx1">
                    <a:lumMod val="75000"/>
                    <a:lumOff val="25000"/>
                  </a:schemeClr>
                </a:solidFill>
                <a:latin typeface="Kievit Offc" panose="020B0504030101020102" pitchFamily="34" charset="77"/>
              </a:rPr>
              <a:t> dolore </a:t>
            </a:r>
            <a:r>
              <a:rPr lang="en-US" sz="1600" err="1">
                <a:solidFill>
                  <a:schemeClr val="tx1">
                    <a:lumMod val="75000"/>
                    <a:lumOff val="25000"/>
                  </a:schemeClr>
                </a:solidFill>
                <a:latin typeface="Kievit Offc" panose="020B0504030101020102" pitchFamily="34" charset="77"/>
              </a:rPr>
              <a:t>eu</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fugiat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nulla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pariatur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Excepteur</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sint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occaecat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cupidatat</a:t>
            </a:r>
            <a:r>
              <a:rPr lang="en-US" sz="1600">
                <a:solidFill>
                  <a:schemeClr val="tx1">
                    <a:lumMod val="75000"/>
                    <a:lumOff val="25000"/>
                  </a:schemeClr>
                </a:solidFill>
                <a:latin typeface="Kievit Offc" panose="020B0504030101020102" pitchFamily="34" charset="77"/>
              </a:rPr>
              <a:t> non </a:t>
            </a:r>
            <a:r>
              <a:rPr lang="en-US" sz="1600" err="1">
                <a:solidFill>
                  <a:schemeClr val="tx1">
                    <a:lumMod val="75000"/>
                    <a:lumOff val="25000"/>
                  </a:schemeClr>
                </a:solidFill>
                <a:latin typeface="Kievit Offc" panose="020B0504030101020102" pitchFamily="34" charset="77"/>
              </a:rPr>
              <a:t>proident</a:t>
            </a:r>
            <a:r>
              <a:rPr lang="en-US" sz="1600">
                <a:solidFill>
                  <a:schemeClr val="tx1">
                    <a:lumMod val="75000"/>
                    <a:lumOff val="25000"/>
                  </a:schemeClr>
                </a:solidFill>
                <a:latin typeface="Kievit Offc" panose="020B0504030101020102" pitchFamily="34" charset="77"/>
              </a:rPr>
              <a:t>, sunt in culpa qui </a:t>
            </a:r>
            <a:r>
              <a:rPr lang="en-US" sz="1600" err="1">
                <a:solidFill>
                  <a:schemeClr val="tx1">
                    <a:lumMod val="75000"/>
                    <a:lumOff val="25000"/>
                  </a:schemeClr>
                </a:solidFill>
                <a:latin typeface="Kievit Offc" panose="020B0504030101020102" pitchFamily="34" charset="77"/>
              </a:rPr>
              <a:t>officia</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deserunt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mollit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anim</a:t>
            </a:r>
            <a:r>
              <a:rPr lang="en-US" sz="1600">
                <a:solidFill>
                  <a:schemeClr val="tx1">
                    <a:lumMod val="75000"/>
                    <a:lumOff val="25000"/>
                  </a:schemeClr>
                </a:solidFill>
                <a:latin typeface="Kievit Offc" panose="020B0504030101020102" pitchFamily="34" charset="77"/>
              </a:rPr>
              <a:t> id </a:t>
            </a:r>
            <a:r>
              <a:rPr lang="en-US" sz="1600" err="1">
                <a:solidFill>
                  <a:schemeClr val="tx1">
                    <a:lumMod val="75000"/>
                    <a:lumOff val="25000"/>
                  </a:schemeClr>
                </a:solidFill>
                <a:latin typeface="Kievit Offc" panose="020B0504030101020102" pitchFamily="34" charset="77"/>
              </a:rPr>
              <a:t>est</a:t>
            </a:r>
            <a:r>
              <a:rPr lang="en-US" sz="1600">
                <a:solidFill>
                  <a:schemeClr val="tx1">
                    <a:lumMod val="75000"/>
                    <a:lumOff val="25000"/>
                  </a:schemeClr>
                </a:solidFill>
                <a:latin typeface="Kievit Offc" panose="020B0504030101020102" pitchFamily="34" charset="77"/>
              </a:rPr>
              <a:t> </a:t>
            </a:r>
            <a:r>
              <a:rPr lang="en-US" sz="1600" err="1">
                <a:solidFill>
                  <a:schemeClr val="tx1">
                    <a:lumMod val="75000"/>
                    <a:lumOff val="25000"/>
                  </a:schemeClr>
                </a:solidFill>
                <a:latin typeface="Kievit Offc" panose="020B0504030101020102" pitchFamily="34" charset="77"/>
              </a:rPr>
              <a:t>laborum</a:t>
            </a:r>
            <a:r>
              <a:rPr lang="en-US" sz="1600">
                <a:solidFill>
                  <a:schemeClr val="tx1">
                    <a:lumMod val="75000"/>
                    <a:lumOff val="25000"/>
                  </a:schemeClr>
                </a:solidFill>
                <a:latin typeface="Kievit Offc" panose="020B0504030101020102" pitchFamily="34" charset="77"/>
              </a:rPr>
              <a:t>.</a:t>
            </a:r>
          </a:p>
        </p:txBody>
      </p:sp>
    </p:spTree>
    <p:extLst>
      <p:ext uri="{BB962C8B-B14F-4D97-AF65-F5344CB8AC3E}">
        <p14:creationId xmlns:p14="http://schemas.microsoft.com/office/powerpoint/2010/main" val="8624554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cSld name="Title, Subhea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DE20322D-D2B8-44F2-9325-A47D03EF0CCF}"/>
              </a:ext>
            </a:extLst>
          </p:cNvPr>
          <p:cNvGraphicFramePr>
            <a:graphicFrameLocks noChangeAspect="1"/>
          </p:cNvGraphicFramePr>
          <p:nvPr userDrawn="1">
            <p:custDataLst>
              <p:tags r:id="rId1"/>
            </p:custDataLst>
            <p:extLst>
              <p:ext uri="{D42A27DB-BD31-4B8C-83A1-F6EECF244321}">
                <p14:modId xmlns:p14="http://schemas.microsoft.com/office/powerpoint/2010/main" val="24492523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498" imgH="499" progId="TCLayout.ActiveDocument.1">
                  <p:embed/>
                </p:oleObj>
              </mc:Choice>
              <mc:Fallback>
                <p:oleObj name="think-cell Slide" r:id="rId4" imgW="498" imgH="499" progId="TCLayout.ActiveDocument.1">
                  <p:embed/>
                  <p:pic>
                    <p:nvPicPr>
                      <p:cNvPr id="7" name="Object 6" hidden="1">
                        <a:extLst>
                          <a:ext uri="{FF2B5EF4-FFF2-40B4-BE49-F238E27FC236}">
                            <a16:creationId xmlns:a16="http://schemas.microsoft.com/office/drawing/2014/main" id="{DE20322D-D2B8-44F2-9325-A47D03EF0CC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6" name="Rectangle 5" hidden="1">
            <a:extLst>
              <a:ext uri="{FF2B5EF4-FFF2-40B4-BE49-F238E27FC236}">
                <a16:creationId xmlns:a16="http://schemas.microsoft.com/office/drawing/2014/main" id="{EB2B765F-6F86-41CB-BB83-F49F69A33236}"/>
              </a:ext>
            </a:extLst>
          </p:cNvPr>
          <p:cNvSpPr/>
          <p:nvPr userDrawn="1">
            <p:custDataLst>
              <p:tags r:id="rId2"/>
            </p:custDataLst>
          </p:nvPr>
        </p:nvSpPr>
        <p:spPr>
          <a:xfrm>
            <a:off x="0" y="0"/>
            <a:ext cx="158750" cy="15875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noAutofit/>
          </a:bodyPr>
          <a:lstStyle/>
          <a:p>
            <a:pPr marL="0" lvl="0" indent="0" algn="ctr"/>
            <a:endParaRPr lang="en-US" sz="2800" b="0" i="0" baseline="0">
              <a:latin typeface="Chronicle Display Black" pitchFamily="50" charset="0"/>
              <a:sym typeface="Chronicle Display Black" pitchFamily="50" charset="0"/>
            </a:endParaRPr>
          </a:p>
        </p:txBody>
      </p:sp>
      <p:sp>
        <p:nvSpPr>
          <p:cNvPr id="2" name="Title 1"/>
          <p:cNvSpPr>
            <a:spLocks noGrp="1"/>
          </p:cNvSpPr>
          <p:nvPr>
            <p:ph type="title"/>
          </p:nvPr>
        </p:nvSpPr>
        <p:spPr>
          <a:xfrm>
            <a:off x="914400" y="694944"/>
            <a:ext cx="10363200" cy="594360"/>
          </a:xfrm>
        </p:spPr>
        <p:txBody>
          <a:bodyPr vert="horz" lIns="0" tIns="45720" rIns="0" bIns="0" rtlCol="0" anchor="t" anchorCtr="0">
            <a:noAutofit/>
          </a:bodyPr>
          <a:lstStyle>
            <a:lvl1pPr>
              <a:defRPr lang="en-US" sz="2800" b="0" spc="-75" dirty="0">
                <a:latin typeface="+mj-lt"/>
              </a:defRPr>
            </a:lvl1pPr>
          </a:lstStyle>
          <a:p>
            <a:pPr lvl="0" defTabSz="685800">
              <a:lnSpc>
                <a:spcPct val="85000"/>
              </a:lnSpc>
            </a:pPr>
            <a:r>
              <a:rPr lang="en-US"/>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Edit Master text styles</a:t>
            </a:r>
          </a:p>
        </p:txBody>
      </p:sp>
    </p:spTree>
    <p:extLst>
      <p:ext uri="{BB962C8B-B14F-4D97-AF65-F5344CB8AC3E}">
        <p14:creationId xmlns:p14="http://schemas.microsoft.com/office/powerpoint/2010/main" val="195927528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5166272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Title Placeholder 1">
            <a:extLst>
              <a:ext uri="{FF2B5EF4-FFF2-40B4-BE49-F238E27FC236}">
                <a16:creationId xmlns:a16="http://schemas.microsoft.com/office/drawing/2014/main" id="{81B5D824-FFAE-E318-F9CE-251002B55636}"/>
              </a:ext>
            </a:extLst>
          </p:cNvPr>
          <p:cNvSpPr>
            <a:spLocks noGrp="1"/>
          </p:cNvSpPr>
          <p:nvPr>
            <p:ph type="title"/>
          </p:nvPr>
        </p:nvSpPr>
        <p:spPr bwMode="gray">
          <a:xfrm>
            <a:off x="469900" y="458788"/>
            <a:ext cx="11252200" cy="692150"/>
          </a:xfrm>
          <a:prstGeom prst="rect">
            <a:avLst/>
          </a:prstGeom>
        </p:spPr>
        <p:txBody>
          <a:bodyPr vert="horz" lIns="0" tIns="0" rIns="0" bIns="0" rtlCol="0" anchor="t" anchorCtr="0">
            <a:noAutofit/>
          </a:bodyPr>
          <a:lstStyle/>
          <a:p>
            <a:r>
              <a:rPr lang="en-US" noProof="0"/>
              <a:t>Click to edit Master title style</a:t>
            </a:r>
          </a:p>
        </p:txBody>
      </p:sp>
    </p:spTree>
    <p:extLst>
      <p:ext uri="{BB962C8B-B14F-4D97-AF65-F5344CB8AC3E}">
        <p14:creationId xmlns:p14="http://schemas.microsoft.com/office/powerpoint/2010/main" val="48233689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Title, subtitle &amp; 1 column text">
    <p:spTree>
      <p:nvGrpSpPr>
        <p:cNvPr id="1" name=""/>
        <p:cNvGrpSpPr/>
        <p:nvPr/>
      </p:nvGrpSpPr>
      <p:grpSpPr>
        <a:xfrm>
          <a:off x="0" y="0"/>
          <a:ext cx="0" cy="0"/>
          <a:chOff x="0" y="0"/>
          <a:chExt cx="0" cy="0"/>
        </a:xfrm>
      </p:grpSpPr>
      <p:sp>
        <p:nvSpPr>
          <p:cNvPr id="8" name="Text Placeholder 18"/>
          <p:cNvSpPr>
            <a:spLocks noGrp="1"/>
          </p:cNvSpPr>
          <p:nvPr>
            <p:ph idx="1"/>
          </p:nvPr>
        </p:nvSpPr>
        <p:spPr>
          <a:xfrm>
            <a:off x="469900" y="1665818"/>
            <a:ext cx="11252200"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1" name="Title 10">
            <a:extLst>
              <a:ext uri="{FF2B5EF4-FFF2-40B4-BE49-F238E27FC236}">
                <a16:creationId xmlns:a16="http://schemas.microsoft.com/office/drawing/2014/main" id="{F4E62995-DFC7-5BAA-4E6A-EB9F5F8DC6F6}"/>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3735446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_Title_and_text">
    <p:spTree>
      <p:nvGrpSpPr>
        <p:cNvPr id="1" name=""/>
        <p:cNvGrpSpPr/>
        <p:nvPr/>
      </p:nvGrpSpPr>
      <p:grpSpPr>
        <a:xfrm>
          <a:off x="0" y="0"/>
          <a:ext cx="0" cy="0"/>
          <a:chOff x="0" y="0"/>
          <a:chExt cx="0" cy="0"/>
        </a:xfrm>
      </p:grpSpPr>
      <p:sp>
        <p:nvSpPr>
          <p:cNvPr id="14" name="Text Placeholder 18"/>
          <p:cNvSpPr>
            <a:spLocks noGrp="1"/>
          </p:cNvSpPr>
          <p:nvPr>
            <p:ph idx="1" hasCustomPrompt="1"/>
          </p:nvPr>
        </p:nvSpPr>
        <p:spPr>
          <a:xfrm>
            <a:off x="469900"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2" name="Text Placeholder 18">
            <a:extLst>
              <a:ext uri="{FF2B5EF4-FFF2-40B4-BE49-F238E27FC236}">
                <a16:creationId xmlns:a16="http://schemas.microsoft.com/office/drawing/2014/main" id="{A77F2668-1FBC-D9E1-569F-EBAB4D35EDC9}"/>
              </a:ext>
            </a:extLst>
          </p:cNvPr>
          <p:cNvSpPr>
            <a:spLocks noGrp="1"/>
          </p:cNvSpPr>
          <p:nvPr>
            <p:ph idx="10"/>
          </p:nvPr>
        </p:nvSpPr>
        <p:spPr>
          <a:xfrm>
            <a:off x="469900"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itle 10">
            <a:extLst>
              <a:ext uri="{FF2B5EF4-FFF2-40B4-BE49-F238E27FC236}">
                <a16:creationId xmlns:a16="http://schemas.microsoft.com/office/drawing/2014/main" id="{C8D4B8F4-AD0C-4806-1D58-6F3B72F6B3A9}"/>
              </a:ext>
            </a:extLst>
          </p:cNvPr>
          <p:cNvSpPr>
            <a:spLocks noGrp="1"/>
          </p:cNvSpPr>
          <p:nvPr>
            <p:ph type="title"/>
          </p:nvPr>
        </p:nvSpPr>
        <p:spPr>
          <a:xfrm>
            <a:off x="469900" y="458788"/>
            <a:ext cx="11252200" cy="692150"/>
          </a:xfrm>
          <a:prstGeom prst="rect">
            <a:avLst/>
          </a:prstGeom>
        </p:spPr>
        <p:txBody>
          <a:bodyPr/>
          <a:lstStyle/>
          <a:p>
            <a:r>
              <a:rPr lang="en-US"/>
              <a:t>Click to edit Master title style</a:t>
            </a:r>
          </a:p>
        </p:txBody>
      </p:sp>
      <p:sp>
        <p:nvSpPr>
          <p:cNvPr id="6" name="Text Placeholder 18">
            <a:extLst>
              <a:ext uri="{FF2B5EF4-FFF2-40B4-BE49-F238E27FC236}">
                <a16:creationId xmlns:a16="http://schemas.microsoft.com/office/drawing/2014/main" id="{EA81CA01-AA8E-F633-AB09-C219BFE1B473}"/>
              </a:ext>
            </a:extLst>
          </p:cNvPr>
          <p:cNvSpPr>
            <a:spLocks noGrp="1"/>
          </p:cNvSpPr>
          <p:nvPr>
            <p:ph idx="11" hasCustomPrompt="1"/>
          </p:nvPr>
        </p:nvSpPr>
        <p:spPr>
          <a:xfrm>
            <a:off x="6311155" y="1264942"/>
            <a:ext cx="5410947" cy="286871"/>
          </a:xfrm>
          <a:prstGeom prst="rect">
            <a:avLst/>
          </a:prstGeom>
        </p:spPr>
        <p:txBody>
          <a:bodyPr vert="horz" lIns="0" tIns="0" rIns="0" bIns="0" rtlCol="0">
            <a:noAutofit/>
          </a:bodyPr>
          <a:lstStyle>
            <a:lvl1pPr>
              <a:defRPr b="1"/>
            </a:lvl1pPr>
            <a:lvl2pPr>
              <a:defRPr b="1"/>
            </a:lvl2pPr>
            <a:lvl3pPr>
              <a:defRPr b="1"/>
            </a:lvl3pPr>
            <a:lvl4pPr>
              <a:defRPr b="1"/>
            </a:lvl4pPr>
            <a:lvl5pPr>
              <a:defRPr b="1"/>
            </a:lvl5pPr>
          </a:lstStyle>
          <a:p>
            <a:pPr lvl="0"/>
            <a:r>
              <a:rPr lang="en-US" noProof="0"/>
              <a:t>Edit Master text styles</a:t>
            </a:r>
          </a:p>
        </p:txBody>
      </p:sp>
      <p:sp>
        <p:nvSpPr>
          <p:cNvPr id="7" name="Text Placeholder 18">
            <a:extLst>
              <a:ext uri="{FF2B5EF4-FFF2-40B4-BE49-F238E27FC236}">
                <a16:creationId xmlns:a16="http://schemas.microsoft.com/office/drawing/2014/main" id="{7EB31175-EBAA-6E8E-405D-9E035CDE19D5}"/>
              </a:ext>
            </a:extLst>
          </p:cNvPr>
          <p:cNvSpPr>
            <a:spLocks noGrp="1"/>
          </p:cNvSpPr>
          <p:nvPr>
            <p:ph idx="12"/>
          </p:nvPr>
        </p:nvSpPr>
        <p:spPr>
          <a:xfrm>
            <a:off x="6311153" y="1665818"/>
            <a:ext cx="5410947" cy="4633383"/>
          </a:xfrm>
          <a:prstGeom prst="rect">
            <a:avLst/>
          </a:prstGeom>
        </p:spPr>
        <p:txBody>
          <a:bodyPr vert="horz" lIns="0" tIns="0" rIns="0" bIns="0" rtlCol="0">
            <a:noAutofit/>
          </a:bodyPr>
          <a:lstStyle>
            <a:lvl1pPr>
              <a:spcAft>
                <a:spcPts val="1200"/>
              </a:spcAft>
              <a:defRPr/>
            </a:lvl1pPr>
            <a:lvl2pPr>
              <a:spcAft>
                <a:spcPts val="1200"/>
              </a:spcAft>
              <a:defRPr/>
            </a:lvl2pPr>
            <a:lvl3pPr marL="283464" indent="-283464">
              <a:spcAft>
                <a:spcPts val="1200"/>
              </a:spcAft>
              <a:defRPr/>
            </a:lvl3pPr>
            <a:lvl4pPr indent="-283464">
              <a:spcAft>
                <a:spcPts val="1200"/>
              </a:spcAft>
              <a:defRPr/>
            </a:lvl4pPr>
            <a:lvl5pPr indent="-283464">
              <a:spcAft>
                <a:spcPts val="1200"/>
              </a:spcAft>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406008357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Text slide">
    <p:spTree>
      <p:nvGrpSpPr>
        <p:cNvPr id="1" name=""/>
        <p:cNvGrpSpPr/>
        <p:nvPr/>
      </p:nvGrpSpPr>
      <p:grpSpPr>
        <a:xfrm>
          <a:off x="0" y="0"/>
          <a:ext cx="0" cy="0"/>
          <a:chOff x="0" y="0"/>
          <a:chExt cx="0" cy="0"/>
        </a:xfrm>
      </p:grpSpPr>
      <p:sp>
        <p:nvSpPr>
          <p:cNvPr id="5" name="Rectangle 6"/>
          <p:cNvSpPr>
            <a:spLocks noChangeArrowheads="1"/>
          </p:cNvSpPr>
          <p:nvPr/>
        </p:nvSpPr>
        <p:spPr bwMode="gray">
          <a:xfrm>
            <a:off x="522818" y="1154113"/>
            <a:ext cx="5353049" cy="5135562"/>
          </a:xfrm>
          <a:prstGeom prst="rect">
            <a:avLst/>
          </a:prstGeom>
          <a:noFill/>
          <a:ln w="9525" algn="ctr">
            <a:noFill/>
            <a:miter lim="800000"/>
            <a:headEnd/>
            <a:tailEnd/>
          </a:ln>
          <a:effectLst/>
        </p:spPr>
        <p:txBody>
          <a:bodyPr lIns="0" tIns="0" rIns="0" bIns="0"/>
          <a:lstStyle/>
          <a:p>
            <a:pPr>
              <a:lnSpc>
                <a:spcPct val="106000"/>
              </a:lnSpc>
              <a:spcBef>
                <a:spcPct val="80000"/>
              </a:spcBef>
              <a:buClr>
                <a:schemeClr val="tx1"/>
              </a:buClr>
              <a:buSzPct val="80000"/>
              <a:buFont typeface="Wingdings" pitchFamily="2" charset="2"/>
              <a:buNone/>
              <a:defRPr/>
            </a:pPr>
            <a:endParaRPr lang="en-US" sz="1000">
              <a:cs typeface="+mn-cs"/>
            </a:endParaRPr>
          </a:p>
        </p:txBody>
      </p:sp>
      <p:sp>
        <p:nvSpPr>
          <p:cNvPr id="14" name="Text Placeholder 13"/>
          <p:cNvSpPr>
            <a:spLocks noGrp="1"/>
          </p:cNvSpPr>
          <p:nvPr>
            <p:ph type="body" sz="quarter" idx="10"/>
          </p:nvPr>
        </p:nvSpPr>
        <p:spPr>
          <a:xfrm>
            <a:off x="524256" y="1152144"/>
            <a:ext cx="5352288" cy="5138928"/>
          </a:xfrm>
          <a:prstGeom prst="rect">
            <a:avLst/>
          </a:prstGeom>
        </p:spPr>
        <p:txBody>
          <a:bodyPr/>
          <a:lstStyle>
            <a:lvl1pPr>
              <a:buFont typeface="Arial" pitchFamily="34" charset="0"/>
              <a:buNone/>
              <a:defRPr/>
            </a:lvl1pPr>
            <a:lvl2pPr>
              <a:defRPr/>
            </a:lvl2pPr>
            <a:lvl3pPr>
              <a:buNone/>
              <a:defRPr/>
            </a:lvl3pPr>
            <a:lvl4pPr>
              <a:defRPr/>
            </a:lvl4pPr>
          </a:lstStyle>
          <a:p>
            <a:pPr lvl="0"/>
            <a:r>
              <a:rPr lang="en-US"/>
              <a:t>Click to edit Master text styles</a:t>
            </a:r>
          </a:p>
          <a:p>
            <a:pPr lvl="1"/>
            <a:r>
              <a:rPr lang="en-US"/>
              <a:t>Second level</a:t>
            </a:r>
          </a:p>
        </p:txBody>
      </p:sp>
      <p:sp>
        <p:nvSpPr>
          <p:cNvPr id="16" name="Text Placeholder 15"/>
          <p:cNvSpPr>
            <a:spLocks noGrp="1"/>
          </p:cNvSpPr>
          <p:nvPr>
            <p:ph type="body" sz="quarter" idx="11"/>
          </p:nvPr>
        </p:nvSpPr>
        <p:spPr>
          <a:xfrm>
            <a:off x="6315456" y="1152144"/>
            <a:ext cx="5352288" cy="5138928"/>
          </a:xfrm>
          <a:prstGeom prst="rect">
            <a:avLst/>
          </a:prstGeom>
        </p:spPr>
        <p:txBody>
          <a:bodyPr/>
          <a:lstStyle>
            <a:lvl1pPr>
              <a:buNone/>
              <a:defRPr/>
            </a:lvl1pPr>
          </a:lstStyle>
          <a:p>
            <a:pPr lvl="0"/>
            <a:r>
              <a:rPr lang="en-US"/>
              <a:t>Click to edit Master text styles</a:t>
            </a:r>
          </a:p>
          <a:p>
            <a:pPr lvl="1"/>
            <a:r>
              <a:rPr lang="en-US"/>
              <a:t>Second level</a:t>
            </a:r>
          </a:p>
        </p:txBody>
      </p:sp>
      <p:sp>
        <p:nvSpPr>
          <p:cNvPr id="20" name="Text Placeholder 19"/>
          <p:cNvSpPr>
            <a:spLocks noGrp="1"/>
          </p:cNvSpPr>
          <p:nvPr>
            <p:ph type="body" sz="quarter" idx="12"/>
          </p:nvPr>
        </p:nvSpPr>
        <p:spPr>
          <a:xfrm>
            <a:off x="524256" y="256032"/>
            <a:ext cx="11131296" cy="521208"/>
          </a:xfrm>
          <a:prstGeom prst="rect">
            <a:avLst/>
          </a:prstGeom>
          <a:solidFill>
            <a:srgbClr val="FFFFFF"/>
          </a:solidFill>
        </p:spPr>
        <p:txBody>
          <a:bodyPr anchor="b"/>
          <a:lstStyle>
            <a:lvl1pPr>
              <a:buNone/>
              <a:defRPr sz="1600" b="1"/>
            </a:lvl1pPr>
          </a:lstStyle>
          <a:p>
            <a:pPr lvl="0"/>
            <a:r>
              <a:rPr lang="en-US"/>
              <a:t>Click to edit Master text styles</a:t>
            </a:r>
          </a:p>
        </p:txBody>
      </p:sp>
    </p:spTree>
    <p:extLst>
      <p:ext uri="{BB962C8B-B14F-4D97-AF65-F5344CB8AC3E}">
        <p14:creationId xmlns:p14="http://schemas.microsoft.com/office/powerpoint/2010/main" val="359058554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Standard headline 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18637" y="569113"/>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2127165080"/>
      </p:ext>
    </p:extLst>
  </p:cSld>
  <p:clrMapOvr>
    <a:masterClrMapping/>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Standard headlin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BDC220-FDA0-41D7-98BA-BB440BC4A90B}"/>
              </a:ext>
            </a:extLst>
          </p:cNvPr>
          <p:cNvSpPr/>
          <p:nvPr userDrawn="1"/>
        </p:nvSpPr>
        <p:spPr bwMode="gray">
          <a:xfrm>
            <a:off x="11568701" y="6482993"/>
            <a:ext cx="503434" cy="375007"/>
          </a:xfrm>
          <a:prstGeom prst="rect">
            <a:avLst/>
          </a:prstGeom>
          <a:solidFill>
            <a:schemeClr val="bg1"/>
          </a:solidFill>
          <a:ln w="19050" algn="ctr">
            <a:noFill/>
            <a:miter lim="800000"/>
            <a:headEnd/>
            <a:tailEnd/>
          </a:ln>
        </p:spPr>
        <p:txBody>
          <a:bodyPr wrap="square" lIns="88900" tIns="88900" rIns="88900" bIns="88900" rtlCol="0" anchor="ctr"/>
          <a:lstStyle/>
          <a:p>
            <a:pPr algn="ctr">
              <a:lnSpc>
                <a:spcPct val="106000"/>
              </a:lnSpc>
              <a:buFont typeface="Wingdings 2" pitchFamily="18" charset="2"/>
              <a:buNone/>
            </a:pPr>
            <a:endParaRPr lang="en-US" sz="16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DAD1E82-7DE3-46EF-9065-6719F60566AC}"/>
              </a:ext>
            </a:extLst>
          </p:cNvPr>
          <p:cNvSpPr txBox="1"/>
          <p:nvPr userDrawn="1"/>
        </p:nvSpPr>
        <p:spPr>
          <a:xfrm>
            <a:off x="11410953" y="6477000"/>
            <a:ext cx="307975" cy="100027"/>
          </a:xfrm>
          <a:prstGeom prst="rect">
            <a:avLst/>
          </a:prstGeom>
          <a:noFill/>
        </p:spPr>
        <p:txBody>
          <a:bodyPr wrap="square" lIns="0" tIns="0" rIns="0" bIns="0" rtlCol="0">
            <a:spAutoFit/>
          </a:bodyPr>
          <a:lstStyle/>
          <a:p>
            <a:pPr marL="0" indent="0" algn="r">
              <a:spcBef>
                <a:spcPts val="800"/>
              </a:spcBef>
              <a:buSzPct val="100000"/>
              <a:buFont typeface="Arial"/>
              <a:buNone/>
            </a:pPr>
            <a:fld id="{C58DF478-B544-4ED8-9ED4-6A2648E2D233}" type="slidenum">
              <a:rPr lang="en-US" sz="650" noProof="0" smtClean="0">
                <a:solidFill>
                  <a:schemeClr val="tx1"/>
                </a:solidFill>
                <a:latin typeface="Open Sans" panose="020B0606030504020204" pitchFamily="34" charset="0"/>
                <a:ea typeface="Open Sans" panose="020B0606030504020204" pitchFamily="34" charset="0"/>
                <a:cs typeface="Open Sans" panose="020B0606030504020204" pitchFamily="34" charset="0"/>
              </a:rPr>
              <a:pPr marL="0" indent="0" algn="r">
                <a:spcBef>
                  <a:spcPts val="800"/>
                </a:spcBef>
                <a:buSzPct val="100000"/>
                <a:buFont typeface="Arial"/>
                <a:buNone/>
              </a:pPr>
              <a:t>‹#›</a:t>
            </a:fld>
            <a:endParaRPr lang="en-US" sz="650" noProof="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 Placeholder 8">
            <a:extLst>
              <a:ext uri="{FF2B5EF4-FFF2-40B4-BE49-F238E27FC236}">
                <a16:creationId xmlns:a16="http://schemas.microsoft.com/office/drawing/2014/main" id="{64DC2670-5D11-4421-8167-B380A667E4E1}"/>
              </a:ext>
            </a:extLst>
          </p:cNvPr>
          <p:cNvSpPr>
            <a:spLocks noGrp="1"/>
          </p:cNvSpPr>
          <p:nvPr>
            <p:ph type="body" sz="quarter" idx="13" hasCustomPrompt="1"/>
          </p:nvPr>
        </p:nvSpPr>
        <p:spPr>
          <a:xfrm>
            <a:off x="551688" y="684903"/>
            <a:ext cx="11390734" cy="454080"/>
          </a:xfrm>
          <a:prstGeom prst="rect">
            <a:avLst/>
          </a:prstGeom>
        </p:spPr>
        <p:txBody>
          <a:bodyPr lIns="0" tIns="0" rIns="0" bIns="0">
            <a:noAutofit/>
          </a:bodyPr>
          <a:lstStyle>
            <a:lvl1pPr marL="0" indent="0" algn="l" defTabSz="914400" rtl="0" eaLnBrk="1" latinLnBrk="0" hangingPunct="1">
              <a:spcBef>
                <a:spcPts val="200"/>
              </a:spcBef>
              <a:buSzPct val="100000"/>
              <a:buNone/>
              <a:defRPr lang="en-US" sz="1200" kern="1200" noProof="0" dirty="0">
                <a:solidFill>
                  <a:schemeClr val="accent6"/>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r>
              <a:rPr lang="en-US" noProof="0"/>
              <a:t>Click to add subtitle</a:t>
            </a:r>
          </a:p>
        </p:txBody>
      </p:sp>
      <p:sp>
        <p:nvSpPr>
          <p:cNvPr id="18" name="Title Placeholder 1">
            <a:extLst>
              <a:ext uri="{FF2B5EF4-FFF2-40B4-BE49-F238E27FC236}">
                <a16:creationId xmlns:a16="http://schemas.microsoft.com/office/drawing/2014/main" id="{A791C14F-ED57-4012-8301-39F6E6B9EEC6}"/>
              </a:ext>
            </a:extLst>
          </p:cNvPr>
          <p:cNvSpPr>
            <a:spLocks noGrp="1"/>
          </p:cNvSpPr>
          <p:nvPr>
            <p:ph type="title" hasCustomPrompt="1"/>
          </p:nvPr>
        </p:nvSpPr>
        <p:spPr>
          <a:xfrm>
            <a:off x="551688" y="238607"/>
            <a:ext cx="11390734" cy="365760"/>
          </a:xfrm>
          <a:prstGeom prst="rect">
            <a:avLst/>
          </a:prstGeom>
        </p:spPr>
        <p:txBody>
          <a:bodyPr vert="horz" lIns="0" tIns="0" rIns="0" bIns="0" rtlCol="0" anchor="t" anchorCtr="0">
            <a:noAutofit/>
          </a:bodyPr>
          <a:lstStyle>
            <a:lvl1pPr marL="0" algn="l" defTabSz="1219170" rtl="0" eaLnBrk="1" latinLnBrk="0" hangingPunct="1">
              <a:spcBef>
                <a:spcPct val="0"/>
              </a:spcBef>
              <a:buNone/>
              <a:defRPr lang="en-US" sz="2400" b="1" i="0" kern="1200" noProof="0"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defRPr>
            </a:lvl1pPr>
          </a:lstStyle>
          <a:p>
            <a:r>
              <a:rPr lang="en-US" noProof="0"/>
              <a:t>Click to add title</a:t>
            </a:r>
          </a:p>
        </p:txBody>
      </p:sp>
    </p:spTree>
    <p:extLst>
      <p:ext uri="{BB962C8B-B14F-4D97-AF65-F5344CB8AC3E}">
        <p14:creationId xmlns:p14="http://schemas.microsoft.com/office/powerpoint/2010/main" val="863080601"/>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_Image Left">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AB5CB32-C13C-C146-926D-6D654A3DAAE1}"/>
              </a:ext>
            </a:extLst>
          </p:cNvPr>
          <p:cNvSpPr>
            <a:spLocks noGrp="1"/>
          </p:cNvSpPr>
          <p:nvPr>
            <p:ph type="pic" sz="quarter" idx="10"/>
          </p:nvPr>
        </p:nvSpPr>
        <p:spPr>
          <a:xfrm>
            <a:off x="8216900" y="0"/>
            <a:ext cx="3975100" cy="6858000"/>
          </a:xfrm>
          <a:prstGeom prst="rect">
            <a:avLst/>
          </a:prstGeom>
          <a:pattFill prst="pct30">
            <a:fgClr>
              <a:schemeClr val="accent3"/>
            </a:fgClr>
            <a:bgClr>
              <a:schemeClr val="bg1"/>
            </a:bgClr>
          </a:pattFill>
        </p:spPr>
        <p:txBody>
          <a:bodyPr/>
          <a:lstStyle/>
          <a:p>
            <a:r>
              <a:rPr lang="en-US"/>
              <a:t>Click icon to add picture</a:t>
            </a:r>
          </a:p>
        </p:txBody>
      </p:sp>
    </p:spTree>
    <p:extLst>
      <p:ext uri="{BB962C8B-B14F-4D97-AF65-F5344CB8AC3E}">
        <p14:creationId xmlns:p14="http://schemas.microsoft.com/office/powerpoint/2010/main" val="21454345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sp>
        <p:nvSpPr>
          <p:cNvPr id="39"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bg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tx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tx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tx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tx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tx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78921271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userDrawn="1">
  <p:cSld name="1_No Logo">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5AA2BD2-1AB7-4F10-AB88-AE04135DE577}"/>
              </a:ext>
            </a:extLst>
          </p:cNvPr>
          <p:cNvCxnSpPr/>
          <p:nvPr userDrawn="1"/>
        </p:nvCxnSpPr>
        <p:spPr>
          <a:xfrm flipV="1">
            <a:off x="435684" y="887604"/>
            <a:ext cx="11230984" cy="1"/>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5" name="Slide Number Placeholder 9">
            <a:extLst>
              <a:ext uri="{FF2B5EF4-FFF2-40B4-BE49-F238E27FC236}">
                <a16:creationId xmlns:a16="http://schemas.microsoft.com/office/drawing/2014/main" id="{280519D3-85A3-41CB-93DB-F30C5D7964FE}"/>
              </a:ext>
            </a:extLst>
          </p:cNvPr>
          <p:cNvSpPr txBox="1">
            <a:spLocks/>
          </p:cNvSpPr>
          <p:nvPr userDrawn="1"/>
        </p:nvSpPr>
        <p:spPr>
          <a:xfrm>
            <a:off x="435685" y="6217229"/>
            <a:ext cx="3155106" cy="365125"/>
          </a:xfrm>
          <a:prstGeom prst="rect">
            <a:avLst/>
          </a:prstGeom>
        </p:spPr>
        <p:txBody>
          <a:bodyPr vert="horz" lIns="80682" tIns="40341" rIns="80682" bIns="40341" rtlCol="0" anchor="b"/>
          <a:lstStyle>
            <a:defPPr>
              <a:defRPr lang="en-US"/>
            </a:defPPr>
            <a:lvl1pPr marL="0" algn="r" defTabSz="1018824" rtl="0" eaLnBrk="1" latinLnBrk="0" hangingPunct="1">
              <a:defRPr sz="1100" kern="1200">
                <a:solidFill>
                  <a:schemeClr val="tx1">
                    <a:lumMod val="65000"/>
                    <a:lumOff val="35000"/>
                  </a:schemeClr>
                </a:solidFill>
                <a:latin typeface="+mn-lt"/>
                <a:ea typeface="+mn-ea"/>
                <a:cs typeface="+mn-cs"/>
              </a:defRPr>
            </a:lvl1pPr>
            <a:lvl2pPr marL="509412" algn="l" defTabSz="1018824" rtl="0" eaLnBrk="1" latinLnBrk="0" hangingPunct="1">
              <a:defRPr sz="2006" kern="1200">
                <a:solidFill>
                  <a:schemeClr val="tx1"/>
                </a:solidFill>
                <a:latin typeface="+mn-lt"/>
                <a:ea typeface="+mn-ea"/>
                <a:cs typeface="+mn-cs"/>
              </a:defRPr>
            </a:lvl2pPr>
            <a:lvl3pPr marL="1018824" algn="l" defTabSz="1018824" rtl="0" eaLnBrk="1" latinLnBrk="0" hangingPunct="1">
              <a:defRPr sz="2006" kern="1200">
                <a:solidFill>
                  <a:schemeClr val="tx1"/>
                </a:solidFill>
                <a:latin typeface="+mn-lt"/>
                <a:ea typeface="+mn-ea"/>
                <a:cs typeface="+mn-cs"/>
              </a:defRPr>
            </a:lvl3pPr>
            <a:lvl4pPr marL="1528237" algn="l" defTabSz="1018824" rtl="0" eaLnBrk="1" latinLnBrk="0" hangingPunct="1">
              <a:defRPr sz="2006" kern="1200">
                <a:solidFill>
                  <a:schemeClr val="tx1"/>
                </a:solidFill>
                <a:latin typeface="+mn-lt"/>
                <a:ea typeface="+mn-ea"/>
                <a:cs typeface="+mn-cs"/>
              </a:defRPr>
            </a:lvl4pPr>
            <a:lvl5pPr marL="2037649" algn="l" defTabSz="1018824" rtl="0" eaLnBrk="1" latinLnBrk="0" hangingPunct="1">
              <a:defRPr sz="2006" kern="1200">
                <a:solidFill>
                  <a:schemeClr val="tx1"/>
                </a:solidFill>
                <a:latin typeface="+mn-lt"/>
                <a:ea typeface="+mn-ea"/>
                <a:cs typeface="+mn-cs"/>
              </a:defRPr>
            </a:lvl5pPr>
            <a:lvl6pPr marL="2547061" algn="l" defTabSz="1018824" rtl="0" eaLnBrk="1" latinLnBrk="0" hangingPunct="1">
              <a:defRPr sz="2006" kern="1200">
                <a:solidFill>
                  <a:schemeClr val="tx1"/>
                </a:solidFill>
                <a:latin typeface="+mn-lt"/>
                <a:ea typeface="+mn-ea"/>
                <a:cs typeface="+mn-cs"/>
              </a:defRPr>
            </a:lvl6pPr>
            <a:lvl7pPr marL="3056473" algn="l" defTabSz="1018824" rtl="0" eaLnBrk="1" latinLnBrk="0" hangingPunct="1">
              <a:defRPr sz="2006" kern="1200">
                <a:solidFill>
                  <a:schemeClr val="tx1"/>
                </a:solidFill>
                <a:latin typeface="+mn-lt"/>
                <a:ea typeface="+mn-ea"/>
                <a:cs typeface="+mn-cs"/>
              </a:defRPr>
            </a:lvl7pPr>
            <a:lvl8pPr marL="3565886" algn="l" defTabSz="1018824" rtl="0" eaLnBrk="1" latinLnBrk="0" hangingPunct="1">
              <a:defRPr sz="2006" kern="1200">
                <a:solidFill>
                  <a:schemeClr val="tx1"/>
                </a:solidFill>
                <a:latin typeface="+mn-lt"/>
                <a:ea typeface="+mn-ea"/>
                <a:cs typeface="+mn-cs"/>
              </a:defRPr>
            </a:lvl8pPr>
            <a:lvl9pPr marL="4075298" algn="l" defTabSz="1018824" rtl="0" eaLnBrk="1" latinLnBrk="0" hangingPunct="1">
              <a:defRPr sz="2006" kern="1200">
                <a:solidFill>
                  <a:schemeClr val="tx1"/>
                </a:solidFill>
                <a:latin typeface="+mn-lt"/>
                <a:ea typeface="+mn-ea"/>
                <a:cs typeface="+mn-cs"/>
              </a:defRPr>
            </a:lvl9pPr>
          </a:lstStyle>
          <a:p>
            <a:pPr algn="l"/>
            <a:fld id="{6DD228F5-9231-4F25-BD61-3BF7A2077253}" type="slidenum">
              <a:rPr lang="en-US" sz="882" smtClean="0">
                <a:solidFill>
                  <a:schemeClr val="bg1">
                    <a:lumMod val="50000"/>
                  </a:schemeClr>
                </a:solidFill>
              </a:rPr>
              <a:pPr algn="l"/>
              <a:t>‹#›</a:t>
            </a:fld>
            <a:endParaRPr lang="en-US" sz="882">
              <a:solidFill>
                <a:schemeClr val="bg1">
                  <a:lumMod val="50000"/>
                </a:schemeClr>
              </a:solidFill>
            </a:endParaRPr>
          </a:p>
        </p:txBody>
      </p:sp>
      <p:sp>
        <p:nvSpPr>
          <p:cNvPr id="8" name="Title Placeholder 1">
            <a:extLst>
              <a:ext uri="{FF2B5EF4-FFF2-40B4-BE49-F238E27FC236}">
                <a16:creationId xmlns:a16="http://schemas.microsoft.com/office/drawing/2014/main" id="{06CEE249-AFA4-44D7-BD4A-67EE55EA555E}"/>
              </a:ext>
            </a:extLst>
          </p:cNvPr>
          <p:cNvSpPr>
            <a:spLocks noGrp="1"/>
          </p:cNvSpPr>
          <p:nvPr>
            <p:ph type="title"/>
          </p:nvPr>
        </p:nvSpPr>
        <p:spPr bwMode="gray">
          <a:xfrm>
            <a:off x="403412" y="275645"/>
            <a:ext cx="11263255" cy="623310"/>
          </a:xfrm>
          <a:prstGeom prst="rect">
            <a:avLst/>
          </a:prstGeom>
        </p:spPr>
        <p:txBody>
          <a:bodyPr vert="horz" lIns="0" tIns="0" rIns="0" bIns="0" rtlCol="0" anchor="ctr" anchorCtr="0">
            <a:noAutofit/>
          </a:bodyPr>
          <a:lstStyle/>
          <a:p>
            <a:r>
              <a:rPr lang="en-US" noProof="0"/>
              <a:t>Click to edit Master title style</a:t>
            </a:r>
          </a:p>
        </p:txBody>
      </p:sp>
      <p:sp>
        <p:nvSpPr>
          <p:cNvPr id="9" name="Text Placeholder 18">
            <a:extLst>
              <a:ext uri="{FF2B5EF4-FFF2-40B4-BE49-F238E27FC236}">
                <a16:creationId xmlns:a16="http://schemas.microsoft.com/office/drawing/2014/main" id="{CED87AB6-A4C6-4A01-8C4F-F752FB9B153D}"/>
              </a:ext>
            </a:extLst>
          </p:cNvPr>
          <p:cNvSpPr>
            <a:spLocks noGrp="1"/>
          </p:cNvSpPr>
          <p:nvPr>
            <p:ph idx="1"/>
          </p:nvPr>
        </p:nvSpPr>
        <p:spPr>
          <a:xfrm>
            <a:off x="403412" y="1097280"/>
            <a:ext cx="11263255" cy="5485074"/>
          </a:xfrm>
          <a:prstGeom prst="rect">
            <a:avLst/>
          </a:prstGeom>
        </p:spPr>
        <p:txBody>
          <a:bodyPr vert="horz" lIns="0" tIns="0" rIns="0" bIns="0" rtlCol="0">
            <a:noAutofit/>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2497770186"/>
      </p:ext>
    </p:extLst>
  </p:cSld>
  <p:clrMapOvr>
    <a:masterClrMapping/>
  </p:clrMapOvr>
  <p:hf hdr="0" dt="0"/>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2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394781601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A1F9CB-C2DB-C85A-61CE-346DC6315D65}"/>
              </a:ext>
            </a:extLst>
          </p:cNvPr>
          <p:cNvSpPr>
            <a:spLocks noGrp="1"/>
          </p:cNvSpPr>
          <p:nvPr>
            <p:ph type="title"/>
          </p:nvPr>
        </p:nvSpPr>
        <p:spPr>
          <a:xfrm>
            <a:off x="838200" y="365125"/>
            <a:ext cx="10515600" cy="773333"/>
          </a:xfrm>
          <a:prstGeom prst="rect">
            <a:avLst/>
          </a:prstGeom>
        </p:spPr>
        <p:txBody>
          <a:bodyPr/>
          <a:lstStyle/>
          <a:p>
            <a:r>
              <a:rPr lang="en-US"/>
              <a:t>Click to edit Master title style</a:t>
            </a:r>
          </a:p>
        </p:txBody>
      </p:sp>
      <p:sp>
        <p:nvSpPr>
          <p:cNvPr id="4" name="Text Placeholder 3">
            <a:extLst>
              <a:ext uri="{FF2B5EF4-FFF2-40B4-BE49-F238E27FC236}">
                <a16:creationId xmlns:a16="http://schemas.microsoft.com/office/drawing/2014/main" id="{0BFAABF4-732E-B73D-B552-B89AC3994A0A}"/>
              </a:ext>
            </a:extLst>
          </p:cNvPr>
          <p:cNvSpPr>
            <a:spLocks noGrp="1"/>
          </p:cNvSpPr>
          <p:nvPr>
            <p:ph type="body" sz="quarter" idx="10"/>
          </p:nvPr>
        </p:nvSpPr>
        <p:spPr>
          <a:xfrm>
            <a:off x="884394" y="1350406"/>
            <a:ext cx="10469406" cy="48808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64156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7DF6EF3E-6609-7AF0-200F-C0F588B3FEDD}"/>
              </a:ext>
            </a:extLst>
          </p:cNvPr>
          <p:cNvSpPr>
            <a:spLocks noGrp="1"/>
          </p:cNvSpPr>
          <p:nvPr>
            <p:ph type="pic" sz="quarter" idx="10"/>
          </p:nvPr>
        </p:nvSpPr>
        <p:spPr>
          <a:xfrm>
            <a:off x="7391400" y="152400"/>
            <a:ext cx="4648200" cy="6019800"/>
          </a:xfrm>
          <a:prstGeom prst="rect">
            <a:avLst/>
          </a:prstGeom>
          <a:pattFill prst="pct80">
            <a:fgClr>
              <a:schemeClr val="accent1"/>
            </a:fgClr>
            <a:bgClr>
              <a:schemeClr val="bg1"/>
            </a:bgClr>
          </a:pattFill>
        </p:spPr>
        <p:txBody>
          <a:bodyPr/>
          <a:lstStyle/>
          <a:p>
            <a:endParaRPr lang="en-US"/>
          </a:p>
        </p:txBody>
      </p:sp>
    </p:spTree>
    <p:extLst>
      <p:ext uri="{BB962C8B-B14F-4D97-AF65-F5344CB8AC3E}">
        <p14:creationId xmlns:p14="http://schemas.microsoft.com/office/powerpoint/2010/main" val="129204391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18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pic>
        <p:nvPicPr>
          <p:cNvPr id="51" name="Picture 50"/>
          <p:cNvPicPr>
            <a:picLocks noChangeAspect="1"/>
          </p:cNvPicPr>
          <p:nvPr userDrawn="1"/>
        </p:nvPicPr>
        <p:blipFill rotWithShape="1">
          <a:blip r:embed="rId2">
            <a:extLst>
              <a:ext uri="{28A0092B-C50C-407E-A947-70E740481C1C}">
                <a14:useLocalDpi xmlns:a14="http://schemas.microsoft.com/office/drawing/2010/main" val="0"/>
              </a:ext>
            </a:extLst>
          </a:blip>
          <a:srcRect t="1205" b="1656"/>
          <a:stretch/>
        </p:blipFill>
        <p:spPr>
          <a:xfrm>
            <a:off x="3767548" y="0"/>
            <a:ext cx="8442371" cy="6858000"/>
          </a:xfrm>
          <a:prstGeom prst="rect">
            <a:avLst/>
          </a:prstGeom>
        </p:spPr>
      </p:pic>
      <p:grpSp>
        <p:nvGrpSpPr>
          <p:cNvPr id="40" name="Group 39"/>
          <p:cNvGrpSpPr/>
          <p:nvPr userDrawn="1"/>
        </p:nvGrpSpPr>
        <p:grpSpPr>
          <a:xfrm>
            <a:off x="1483325" y="0"/>
            <a:ext cx="4572003" cy="6858000"/>
            <a:chOff x="0" y="0"/>
            <a:chExt cx="4572002" cy="6858000"/>
          </a:xfrm>
        </p:grpSpPr>
        <p:sp>
          <p:nvSpPr>
            <p:cNvPr id="41" name="Rectangle 40"/>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2" name="Picture 41"/>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grpSp>
        <p:nvGrpSpPr>
          <p:cNvPr id="43" name="Group 42"/>
          <p:cNvGrpSpPr/>
          <p:nvPr userDrawn="1"/>
        </p:nvGrpSpPr>
        <p:grpSpPr>
          <a:xfrm>
            <a:off x="0" y="0"/>
            <a:ext cx="4572003" cy="6858000"/>
            <a:chOff x="0" y="0"/>
            <a:chExt cx="4572002" cy="6858000"/>
          </a:xfrm>
        </p:grpSpPr>
        <p:sp>
          <p:nvSpPr>
            <p:cNvPr id="44" name="Rectangle 43"/>
            <p:cNvSpPr/>
            <p:nvPr/>
          </p:nvSpPr>
          <p:spPr>
            <a:xfrm>
              <a:off x="0" y="0"/>
              <a:ext cx="4572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v</a:t>
              </a:r>
            </a:p>
          </p:txBody>
        </p:sp>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rcRect r="49988"/>
            <a:stretch>
              <a:fillRect/>
            </a:stretch>
          </p:blipFill>
          <p:spPr>
            <a:xfrm>
              <a:off x="0" y="0"/>
              <a:ext cx="4572001" cy="6858000"/>
            </a:xfrm>
            <a:custGeom>
              <a:avLst/>
              <a:gdLst>
                <a:gd name="connsiteX0" fmla="*/ 0 w 4572001"/>
                <a:gd name="connsiteY0" fmla="*/ 0 h 6858000"/>
                <a:gd name="connsiteX1" fmla="*/ 4572001 w 4572001"/>
                <a:gd name="connsiteY1" fmla="*/ 0 h 6858000"/>
                <a:gd name="connsiteX2" fmla="*/ 4572001 w 4572001"/>
                <a:gd name="connsiteY2" fmla="*/ 6858000 h 6858000"/>
                <a:gd name="connsiteX3" fmla="*/ 0 w 4572001"/>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572001" h="6858000">
                  <a:moveTo>
                    <a:pt x="0" y="0"/>
                  </a:moveTo>
                  <a:lnTo>
                    <a:pt x="4572001" y="0"/>
                  </a:lnTo>
                  <a:lnTo>
                    <a:pt x="4572001" y="6858000"/>
                  </a:lnTo>
                  <a:lnTo>
                    <a:pt x="0" y="6858000"/>
                  </a:lnTo>
                  <a:close/>
                </a:path>
              </a:pathLst>
            </a:custGeom>
          </p:spPr>
        </p:pic>
      </p:grpSp>
      <p:sp>
        <p:nvSpPr>
          <p:cNvPr id="46" name="Rectangle 45"/>
          <p:cNvSpPr/>
          <p:nvPr userDrawn="1"/>
        </p:nvSpPr>
        <p:spPr>
          <a:xfrm>
            <a:off x="1031359" y="723900"/>
            <a:ext cx="5879805" cy="5410200"/>
          </a:xfrm>
          <a:prstGeom prst="rect">
            <a:avLst/>
          </a:prstGeom>
          <a:solidFill>
            <a:schemeClr val="tx1"/>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 </a:t>
            </a:r>
          </a:p>
        </p:txBody>
      </p:sp>
      <p:sp>
        <p:nvSpPr>
          <p:cNvPr id="49" name="Title 1"/>
          <p:cNvSpPr>
            <a:spLocks noGrp="1"/>
          </p:cNvSpPr>
          <p:nvPr>
            <p:ph type="title"/>
          </p:nvPr>
        </p:nvSpPr>
        <p:spPr>
          <a:xfrm>
            <a:off x="1818169" y="1300440"/>
            <a:ext cx="4391247" cy="1046987"/>
          </a:xfrm>
        </p:spPr>
        <p:txBody>
          <a:bodyPr>
            <a:normAutofit/>
          </a:bodyPr>
          <a:lstStyle>
            <a:lvl1pPr>
              <a:defRPr sz="2800" b="1">
                <a:solidFill>
                  <a:schemeClr val="bg1"/>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47" name="Oval 46"/>
          <p:cNvSpPr>
            <a:spLocks noChangeAspect="1"/>
          </p:cNvSpPr>
          <p:nvPr userDrawn="1"/>
        </p:nvSpPr>
        <p:spPr>
          <a:xfrm>
            <a:off x="659171" y="1153553"/>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DC4405"/>
              </a:solidFill>
            </a:endParaRPr>
          </a:p>
        </p:txBody>
      </p:sp>
      <p:sp>
        <p:nvSpPr>
          <p:cNvPr id="52" name="Picture Placeholder 2"/>
          <p:cNvSpPr>
            <a:spLocks noGrp="1"/>
          </p:cNvSpPr>
          <p:nvPr>
            <p:ph type="pic" sz="quarter" idx="11" hasCustomPrompt="1"/>
          </p:nvPr>
        </p:nvSpPr>
        <p:spPr>
          <a:xfrm>
            <a:off x="804877" y="1294946"/>
            <a:ext cx="504121" cy="504122"/>
          </a:xfrm>
        </p:spPr>
        <p:txBody>
          <a:bodyPr anchor="ctr" anchorCtr="0">
            <a:noAutofit/>
          </a:bodyPr>
          <a:lstStyle>
            <a:lvl1pPr marL="0" indent="0" algn="ctr">
              <a:buNone/>
              <a:defRPr sz="800"/>
            </a:lvl1pPr>
          </a:lstStyle>
          <a:p>
            <a:r>
              <a:rPr lang="en-US"/>
              <a:t>Icon image</a:t>
            </a:r>
          </a:p>
        </p:txBody>
      </p:sp>
      <p:sp>
        <p:nvSpPr>
          <p:cNvPr id="48" name="Content Placeholder 2"/>
          <p:cNvSpPr>
            <a:spLocks noGrp="1"/>
          </p:cNvSpPr>
          <p:nvPr>
            <p:ph idx="1" hasCustomPrompt="1"/>
          </p:nvPr>
        </p:nvSpPr>
        <p:spPr>
          <a:xfrm>
            <a:off x="1818169" y="2519265"/>
            <a:ext cx="4391247" cy="3442996"/>
          </a:xfrm>
        </p:spPr>
        <p:txBody>
          <a:bodyPr anchor="t" anchorCtr="0">
            <a:normAutofit/>
          </a:bodyPr>
          <a:lstStyle>
            <a:lvl1pPr marL="228594" indent="-228594">
              <a:buClr>
                <a:srgbClr val="DC4405"/>
              </a:buClr>
              <a:buFont typeface="Courier New" panose="02070309020205020404" pitchFamily="49" charset="0"/>
              <a:buChar char="o"/>
              <a:defRPr sz="2000">
                <a:solidFill>
                  <a:schemeClr val="bg1"/>
                </a:solidFill>
                <a:latin typeface="+mn-lt"/>
                <a:ea typeface="Verdana" panose="020B0604030504040204" pitchFamily="34" charset="0"/>
                <a:cs typeface="Verdana" panose="020B0604030504040204" pitchFamily="34" charset="0"/>
              </a:defRPr>
            </a:lvl1pPr>
            <a:lvl2pPr marL="685783" indent="-228594">
              <a:buClr>
                <a:srgbClr val="DC4405"/>
              </a:buClr>
              <a:buFont typeface="Courier New" panose="02070309020205020404" pitchFamily="49" charset="0"/>
              <a:buChar char="o"/>
              <a:defRPr sz="1800">
                <a:solidFill>
                  <a:schemeClr val="bg1"/>
                </a:solidFill>
                <a:latin typeface="+mn-lt"/>
                <a:ea typeface="Verdana" panose="020B0604030504040204" pitchFamily="34" charset="0"/>
                <a:cs typeface="Verdana" panose="020B0604030504040204" pitchFamily="34" charset="0"/>
              </a:defRPr>
            </a:lvl2pPr>
            <a:lvl3pPr marL="1142971" indent="-228594">
              <a:buClr>
                <a:srgbClr val="DC4405"/>
              </a:buClr>
              <a:buFont typeface="Courier New" panose="02070309020205020404" pitchFamily="49" charset="0"/>
              <a:buChar char="o"/>
              <a:defRPr sz="1600">
                <a:solidFill>
                  <a:schemeClr val="bg1"/>
                </a:solidFill>
                <a:latin typeface="+mn-lt"/>
                <a:ea typeface="Verdana" panose="020B0604030504040204" pitchFamily="34" charset="0"/>
                <a:cs typeface="Verdana" panose="020B0604030504040204" pitchFamily="34" charset="0"/>
              </a:defRPr>
            </a:lvl3pPr>
            <a:lvl4pPr marL="1600160" indent="-228594">
              <a:buClr>
                <a:srgbClr val="DC4405"/>
              </a:buClr>
              <a:buFont typeface="Courier New" panose="02070309020205020404" pitchFamily="49" charset="0"/>
              <a:buChar char="o"/>
              <a:defRPr sz="1400">
                <a:solidFill>
                  <a:schemeClr val="bg1"/>
                </a:solidFill>
                <a:latin typeface="+mn-lt"/>
                <a:ea typeface="Verdana" panose="020B0604030504040204" pitchFamily="34" charset="0"/>
                <a:cs typeface="Verdana" panose="020B0604030504040204" pitchFamily="34" charset="0"/>
              </a:defRPr>
            </a:lvl4pPr>
            <a:lvl5pPr marL="1828754" indent="0">
              <a:buClr>
                <a:srgbClr val="DC4405"/>
              </a:buClr>
              <a:buFont typeface="Courier New" panose="02070309020205020404" pitchFamily="49" charset="0"/>
              <a:buNone/>
              <a:defRPr sz="1400">
                <a:solidFill>
                  <a:schemeClr val="bg1"/>
                </a:solidFill>
                <a:latin typeface="+mn-lt"/>
                <a:ea typeface="Verdana" panose="020B0604030504040204" pitchFamily="34" charset="0"/>
                <a:cs typeface="Verdana" panose="020B0604030504040204" pitchFamily="34" charset="0"/>
              </a:defRPr>
            </a:lvl5pPr>
          </a:lstStyle>
          <a:p>
            <a:pPr lvl="0"/>
            <a:r>
              <a:rPr lang="en-US"/>
              <a:t>Edit Master text styles</a:t>
            </a:r>
          </a:p>
          <a:p>
            <a:pPr lvl="1"/>
            <a:r>
              <a:rPr lang="en-US"/>
              <a:t>Second level</a:t>
            </a:r>
          </a:p>
          <a:p>
            <a:pPr lvl="2"/>
            <a:r>
              <a:rPr lang="en-US"/>
              <a:t>Third level</a:t>
            </a:r>
          </a:p>
          <a:p>
            <a:pPr lvl="3"/>
            <a:r>
              <a:rPr lang="en-US"/>
              <a:t>Fourth level</a:t>
            </a:r>
          </a:p>
        </p:txBody>
      </p:sp>
      <p:sp>
        <p:nvSpPr>
          <p:cNvPr id="15" name="Picture Placeholder 9">
            <a:extLst>
              <a:ext uri="{C183D7F6-B498-43B3-948B-1728B52AA6E4}">
                <adec:decorative xmlns:adec="http://schemas.microsoft.com/office/drawing/2017/decorative" val="1"/>
              </a:ext>
            </a:extLst>
          </p:cNvPr>
          <p:cNvSpPr>
            <a:spLocks noGrp="1"/>
          </p:cNvSpPr>
          <p:nvPr>
            <p:ph type="pic" sz="quarter" idx="10"/>
          </p:nvPr>
        </p:nvSpPr>
        <p:spPr>
          <a:xfrm>
            <a:off x="6057957" y="-10632"/>
            <a:ext cx="6141447" cy="6876034"/>
          </a:xfrm>
          <a:custGeom>
            <a:avLst/>
            <a:gdLst>
              <a:gd name="connsiteX0" fmla="*/ 0 w 6137275"/>
              <a:gd name="connsiteY0" fmla="*/ 1534319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0 w 6137275"/>
              <a:gd name="connsiteY12" fmla="*/ 1534319 h 6858000"/>
              <a:gd name="connsiteX0" fmla="*/ 489098 w 6137275"/>
              <a:gd name="connsiteY0" fmla="*/ 715612 h 6858000"/>
              <a:gd name="connsiteX1" fmla="*/ 1534319 w 6137275"/>
              <a:gd name="connsiteY1" fmla="*/ 1534319 h 6858000"/>
              <a:gd name="connsiteX2" fmla="*/ 1534319 w 6137275"/>
              <a:gd name="connsiteY2" fmla="*/ 0 h 6858000"/>
              <a:gd name="connsiteX3" fmla="*/ 4602956 w 6137275"/>
              <a:gd name="connsiteY3" fmla="*/ 0 h 6858000"/>
              <a:gd name="connsiteX4" fmla="*/ 4602956 w 6137275"/>
              <a:gd name="connsiteY4" fmla="*/ 1534319 h 6858000"/>
              <a:gd name="connsiteX5" fmla="*/ 6137275 w 6137275"/>
              <a:gd name="connsiteY5" fmla="*/ 1534319 h 6858000"/>
              <a:gd name="connsiteX6" fmla="*/ 6137275 w 6137275"/>
              <a:gd name="connsiteY6" fmla="*/ 5323681 h 6858000"/>
              <a:gd name="connsiteX7" fmla="*/ 4602956 w 6137275"/>
              <a:gd name="connsiteY7" fmla="*/ 5323681 h 6858000"/>
              <a:gd name="connsiteX8" fmla="*/ 4602956 w 6137275"/>
              <a:gd name="connsiteY8" fmla="*/ 6858000 h 6858000"/>
              <a:gd name="connsiteX9" fmla="*/ 1534319 w 6137275"/>
              <a:gd name="connsiteY9" fmla="*/ 6858000 h 6858000"/>
              <a:gd name="connsiteX10" fmla="*/ 1534319 w 6137275"/>
              <a:gd name="connsiteY10" fmla="*/ 5323681 h 6858000"/>
              <a:gd name="connsiteX11" fmla="*/ 0 w 6137275"/>
              <a:gd name="connsiteY11" fmla="*/ 5323681 h 6858000"/>
              <a:gd name="connsiteX12" fmla="*/ 489098 w 6137275"/>
              <a:gd name="connsiteY12" fmla="*/ 715612 h 6858000"/>
              <a:gd name="connsiteX0" fmla="*/ 0 w 5648177"/>
              <a:gd name="connsiteY0" fmla="*/ 715612 h 6858000"/>
              <a:gd name="connsiteX1" fmla="*/ 1045221 w 5648177"/>
              <a:gd name="connsiteY1" fmla="*/ 1534319 h 6858000"/>
              <a:gd name="connsiteX2" fmla="*/ 1045221 w 5648177"/>
              <a:gd name="connsiteY2" fmla="*/ 0 h 6858000"/>
              <a:gd name="connsiteX3" fmla="*/ 4113858 w 5648177"/>
              <a:gd name="connsiteY3" fmla="*/ 0 h 6858000"/>
              <a:gd name="connsiteX4" fmla="*/ 4113858 w 5648177"/>
              <a:gd name="connsiteY4" fmla="*/ 1534319 h 6858000"/>
              <a:gd name="connsiteX5" fmla="*/ 5648177 w 5648177"/>
              <a:gd name="connsiteY5" fmla="*/ 1534319 h 6858000"/>
              <a:gd name="connsiteX6" fmla="*/ 5648177 w 5648177"/>
              <a:gd name="connsiteY6" fmla="*/ 5323681 h 6858000"/>
              <a:gd name="connsiteX7" fmla="*/ 4113858 w 5648177"/>
              <a:gd name="connsiteY7" fmla="*/ 5323681 h 6858000"/>
              <a:gd name="connsiteX8" fmla="*/ 4113858 w 5648177"/>
              <a:gd name="connsiteY8" fmla="*/ 6858000 h 6858000"/>
              <a:gd name="connsiteX9" fmla="*/ 1045221 w 5648177"/>
              <a:gd name="connsiteY9" fmla="*/ 6858000 h 6858000"/>
              <a:gd name="connsiteX10" fmla="*/ 1045221 w 5648177"/>
              <a:gd name="connsiteY10" fmla="*/ 5323681 h 6858000"/>
              <a:gd name="connsiteX11" fmla="*/ 10632 w 5648177"/>
              <a:gd name="connsiteY11" fmla="*/ 6131755 h 6858000"/>
              <a:gd name="connsiteX12" fmla="*/ 0 w 5648177"/>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531089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85868 w 6134045"/>
              <a:gd name="connsiteY0" fmla="*/ 715612 h 6858000"/>
              <a:gd name="connsiteX1" fmla="*/ 1531089 w 6134045"/>
              <a:gd name="connsiteY1" fmla="*/ 1534319 h 6858000"/>
              <a:gd name="connsiteX2" fmla="*/ 1531089 w 6134045"/>
              <a:gd name="connsiteY2" fmla="*/ 0 h 6858000"/>
              <a:gd name="connsiteX3" fmla="*/ 4599726 w 6134045"/>
              <a:gd name="connsiteY3" fmla="*/ 0 h 6858000"/>
              <a:gd name="connsiteX4" fmla="*/ 4599726 w 6134045"/>
              <a:gd name="connsiteY4" fmla="*/ 1534319 h 6858000"/>
              <a:gd name="connsiteX5" fmla="*/ 6134045 w 6134045"/>
              <a:gd name="connsiteY5" fmla="*/ 1534319 h 6858000"/>
              <a:gd name="connsiteX6" fmla="*/ 6134045 w 6134045"/>
              <a:gd name="connsiteY6" fmla="*/ 5323681 h 6858000"/>
              <a:gd name="connsiteX7" fmla="*/ 4599726 w 6134045"/>
              <a:gd name="connsiteY7" fmla="*/ 5323681 h 6858000"/>
              <a:gd name="connsiteX8" fmla="*/ 4599726 w 6134045"/>
              <a:gd name="connsiteY8" fmla="*/ 6858000 h 6858000"/>
              <a:gd name="connsiteX9" fmla="*/ 1 w 6134045"/>
              <a:gd name="connsiteY9" fmla="*/ 6858000 h 6858000"/>
              <a:gd name="connsiteX10" fmla="*/ 0 w 6134045"/>
              <a:gd name="connsiteY10" fmla="*/ 6131755 h 6858000"/>
              <a:gd name="connsiteX11" fmla="*/ 496500 w 6134045"/>
              <a:gd name="connsiteY11" fmla="*/ 6131755 h 6858000"/>
              <a:gd name="connsiteX12" fmla="*/ 485868 w 6134045"/>
              <a:gd name="connsiteY12" fmla="*/ 715612 h 6858000"/>
              <a:gd name="connsiteX0" fmla="*/ 496500 w 6144677"/>
              <a:gd name="connsiteY0" fmla="*/ 715612 h 6858000"/>
              <a:gd name="connsiteX1" fmla="*/ 0 w 6144677"/>
              <a:gd name="connsiteY1" fmla="*/ 715612 h 6858000"/>
              <a:gd name="connsiteX2" fmla="*/ 1541721 w 6144677"/>
              <a:gd name="connsiteY2" fmla="*/ 0 h 6858000"/>
              <a:gd name="connsiteX3" fmla="*/ 4610358 w 6144677"/>
              <a:gd name="connsiteY3" fmla="*/ 0 h 6858000"/>
              <a:gd name="connsiteX4" fmla="*/ 4610358 w 6144677"/>
              <a:gd name="connsiteY4" fmla="*/ 1534319 h 6858000"/>
              <a:gd name="connsiteX5" fmla="*/ 6144677 w 6144677"/>
              <a:gd name="connsiteY5" fmla="*/ 1534319 h 6858000"/>
              <a:gd name="connsiteX6" fmla="*/ 6144677 w 6144677"/>
              <a:gd name="connsiteY6" fmla="*/ 5323681 h 6858000"/>
              <a:gd name="connsiteX7" fmla="*/ 4610358 w 6144677"/>
              <a:gd name="connsiteY7" fmla="*/ 5323681 h 6858000"/>
              <a:gd name="connsiteX8" fmla="*/ 4610358 w 6144677"/>
              <a:gd name="connsiteY8" fmla="*/ 6858000 h 6858000"/>
              <a:gd name="connsiteX9" fmla="*/ 10633 w 6144677"/>
              <a:gd name="connsiteY9" fmla="*/ 6858000 h 6858000"/>
              <a:gd name="connsiteX10" fmla="*/ 10632 w 6144677"/>
              <a:gd name="connsiteY10" fmla="*/ 6131755 h 6858000"/>
              <a:gd name="connsiteX11" fmla="*/ 507132 w 6144677"/>
              <a:gd name="connsiteY11" fmla="*/ 6131755 h 6858000"/>
              <a:gd name="connsiteX12" fmla="*/ 496500 w 6144677"/>
              <a:gd name="connsiteY12" fmla="*/ 715612 h 6858000"/>
              <a:gd name="connsiteX0" fmla="*/ 496500 w 6144677"/>
              <a:gd name="connsiteY0" fmla="*/ 736877 h 6879265"/>
              <a:gd name="connsiteX1" fmla="*/ 0 w 6144677"/>
              <a:gd name="connsiteY1" fmla="*/ 736877 h 6879265"/>
              <a:gd name="connsiteX2" fmla="*/ 10633 w 6144677"/>
              <a:gd name="connsiteY2" fmla="*/ 0 h 6879265"/>
              <a:gd name="connsiteX3" fmla="*/ 4610358 w 6144677"/>
              <a:gd name="connsiteY3" fmla="*/ 21265 h 6879265"/>
              <a:gd name="connsiteX4" fmla="*/ 4610358 w 6144677"/>
              <a:gd name="connsiteY4" fmla="*/ 1555584 h 6879265"/>
              <a:gd name="connsiteX5" fmla="*/ 6144677 w 6144677"/>
              <a:gd name="connsiteY5" fmla="*/ 1555584 h 6879265"/>
              <a:gd name="connsiteX6" fmla="*/ 6144677 w 6144677"/>
              <a:gd name="connsiteY6" fmla="*/ 5344946 h 6879265"/>
              <a:gd name="connsiteX7" fmla="*/ 4610358 w 6144677"/>
              <a:gd name="connsiteY7" fmla="*/ 5344946 h 6879265"/>
              <a:gd name="connsiteX8" fmla="*/ 4610358 w 6144677"/>
              <a:gd name="connsiteY8" fmla="*/ 6879265 h 6879265"/>
              <a:gd name="connsiteX9" fmla="*/ 10633 w 6144677"/>
              <a:gd name="connsiteY9" fmla="*/ 6879265 h 6879265"/>
              <a:gd name="connsiteX10" fmla="*/ 10632 w 6144677"/>
              <a:gd name="connsiteY10" fmla="*/ 6153020 h 6879265"/>
              <a:gd name="connsiteX11" fmla="*/ 507132 w 6144677"/>
              <a:gd name="connsiteY11" fmla="*/ 6153020 h 6879265"/>
              <a:gd name="connsiteX12" fmla="*/ 496500 w 6144677"/>
              <a:gd name="connsiteY12" fmla="*/ 736877 h 6879265"/>
              <a:gd name="connsiteX0" fmla="*/ 496500 w 6144677"/>
              <a:gd name="connsiteY0" fmla="*/ 726244 h 6868632"/>
              <a:gd name="connsiteX1" fmla="*/ 0 w 6144677"/>
              <a:gd name="connsiteY1" fmla="*/ 726244 h 6868632"/>
              <a:gd name="connsiteX2" fmla="*/ 10633 w 6144677"/>
              <a:gd name="connsiteY2" fmla="*/ 0 h 6868632"/>
              <a:gd name="connsiteX3" fmla="*/ 4610358 w 6144677"/>
              <a:gd name="connsiteY3" fmla="*/ 10632 h 6868632"/>
              <a:gd name="connsiteX4" fmla="*/ 4610358 w 6144677"/>
              <a:gd name="connsiteY4" fmla="*/ 1544951 h 6868632"/>
              <a:gd name="connsiteX5" fmla="*/ 6144677 w 6144677"/>
              <a:gd name="connsiteY5" fmla="*/ 1544951 h 6868632"/>
              <a:gd name="connsiteX6" fmla="*/ 6144677 w 6144677"/>
              <a:gd name="connsiteY6" fmla="*/ 5334313 h 6868632"/>
              <a:gd name="connsiteX7" fmla="*/ 4610358 w 6144677"/>
              <a:gd name="connsiteY7" fmla="*/ 5334313 h 6868632"/>
              <a:gd name="connsiteX8" fmla="*/ 4610358 w 6144677"/>
              <a:gd name="connsiteY8" fmla="*/ 6868632 h 6868632"/>
              <a:gd name="connsiteX9" fmla="*/ 10633 w 6144677"/>
              <a:gd name="connsiteY9" fmla="*/ 6868632 h 6868632"/>
              <a:gd name="connsiteX10" fmla="*/ 10632 w 6144677"/>
              <a:gd name="connsiteY10" fmla="*/ 6142387 h 6868632"/>
              <a:gd name="connsiteX11" fmla="*/ 507132 w 6144677"/>
              <a:gd name="connsiteY11" fmla="*/ 6142387 h 6868632"/>
              <a:gd name="connsiteX12" fmla="*/ 496500 w 6144677"/>
              <a:gd name="connsiteY12" fmla="*/ 726244 h 6868632"/>
              <a:gd name="connsiteX0" fmla="*/ 485868 w 6134045"/>
              <a:gd name="connsiteY0" fmla="*/ 726244 h 6868632"/>
              <a:gd name="connsiteX1" fmla="*/ 10634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34045"/>
              <a:gd name="connsiteY0" fmla="*/ 726244 h 6868632"/>
              <a:gd name="connsiteX1" fmla="*/ 2 w 6134045"/>
              <a:gd name="connsiteY1" fmla="*/ 726244 h 6868632"/>
              <a:gd name="connsiteX2" fmla="*/ 1 w 6134045"/>
              <a:gd name="connsiteY2" fmla="*/ 0 h 6868632"/>
              <a:gd name="connsiteX3" fmla="*/ 4599726 w 6134045"/>
              <a:gd name="connsiteY3" fmla="*/ 10632 h 6868632"/>
              <a:gd name="connsiteX4" fmla="*/ 4599726 w 6134045"/>
              <a:gd name="connsiteY4" fmla="*/ 1544951 h 6868632"/>
              <a:gd name="connsiteX5" fmla="*/ 6134045 w 6134045"/>
              <a:gd name="connsiteY5" fmla="*/ 1544951 h 6868632"/>
              <a:gd name="connsiteX6" fmla="*/ 6134045 w 6134045"/>
              <a:gd name="connsiteY6" fmla="*/ 5334313 h 6868632"/>
              <a:gd name="connsiteX7" fmla="*/ 4599726 w 6134045"/>
              <a:gd name="connsiteY7" fmla="*/ 5334313 h 6868632"/>
              <a:gd name="connsiteX8" fmla="*/ 4599726 w 6134045"/>
              <a:gd name="connsiteY8" fmla="*/ 6868632 h 6868632"/>
              <a:gd name="connsiteX9" fmla="*/ 1 w 6134045"/>
              <a:gd name="connsiteY9" fmla="*/ 6868632 h 6868632"/>
              <a:gd name="connsiteX10" fmla="*/ 0 w 6134045"/>
              <a:gd name="connsiteY10" fmla="*/ 6142387 h 6868632"/>
              <a:gd name="connsiteX11" fmla="*/ 496500 w 6134045"/>
              <a:gd name="connsiteY11" fmla="*/ 6142387 h 6868632"/>
              <a:gd name="connsiteX12" fmla="*/ 485868 w 6134045"/>
              <a:gd name="connsiteY12" fmla="*/ 726244 h 6868632"/>
              <a:gd name="connsiteX0" fmla="*/ 485868 w 6141447"/>
              <a:gd name="connsiteY0" fmla="*/ 726244 h 6868632"/>
              <a:gd name="connsiteX1" fmla="*/ 2 w 6141447"/>
              <a:gd name="connsiteY1" fmla="*/ 726244 h 6868632"/>
              <a:gd name="connsiteX2" fmla="*/ 1 w 6141447"/>
              <a:gd name="connsiteY2" fmla="*/ 0 h 6868632"/>
              <a:gd name="connsiteX3" fmla="*/ 4599726 w 6141447"/>
              <a:gd name="connsiteY3" fmla="*/ 10632 h 6868632"/>
              <a:gd name="connsiteX4" fmla="*/ 6141447 w 6141447"/>
              <a:gd name="connsiteY4" fmla="*/ 24495 h 6868632"/>
              <a:gd name="connsiteX5" fmla="*/ 6134045 w 6141447"/>
              <a:gd name="connsiteY5" fmla="*/ 1544951 h 6868632"/>
              <a:gd name="connsiteX6" fmla="*/ 6134045 w 6141447"/>
              <a:gd name="connsiteY6" fmla="*/ 5334313 h 6868632"/>
              <a:gd name="connsiteX7" fmla="*/ 4599726 w 6141447"/>
              <a:gd name="connsiteY7" fmla="*/ 5334313 h 6868632"/>
              <a:gd name="connsiteX8" fmla="*/ 4599726 w 6141447"/>
              <a:gd name="connsiteY8" fmla="*/ 6868632 h 6868632"/>
              <a:gd name="connsiteX9" fmla="*/ 1 w 6141447"/>
              <a:gd name="connsiteY9" fmla="*/ 6868632 h 6868632"/>
              <a:gd name="connsiteX10" fmla="*/ 0 w 6141447"/>
              <a:gd name="connsiteY10" fmla="*/ 6142387 h 6868632"/>
              <a:gd name="connsiteX11" fmla="*/ 496500 w 6141447"/>
              <a:gd name="connsiteY11" fmla="*/ 6142387 h 6868632"/>
              <a:gd name="connsiteX12" fmla="*/ 485868 w 6141447"/>
              <a:gd name="connsiteY12" fmla="*/ 726244 h 6868632"/>
              <a:gd name="connsiteX0" fmla="*/ 485868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485868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496500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26244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26244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26244 h 6876034"/>
              <a:gd name="connsiteX0" fmla="*/ 858007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58007 w 6141447"/>
              <a:gd name="connsiteY12" fmla="*/ 734953 h 6876034"/>
              <a:gd name="connsiteX0" fmla="*/ 849299 w 6141447"/>
              <a:gd name="connsiteY0" fmla="*/ 734953 h 6876034"/>
              <a:gd name="connsiteX1" fmla="*/ 2 w 6141447"/>
              <a:gd name="connsiteY1" fmla="*/ 734953 h 6876034"/>
              <a:gd name="connsiteX2" fmla="*/ 1 w 6141447"/>
              <a:gd name="connsiteY2" fmla="*/ 0 h 6876034"/>
              <a:gd name="connsiteX3" fmla="*/ 4599726 w 6141447"/>
              <a:gd name="connsiteY3" fmla="*/ 10632 h 6876034"/>
              <a:gd name="connsiteX4" fmla="*/ 6141447 w 6141447"/>
              <a:gd name="connsiteY4" fmla="*/ 24495 h 6876034"/>
              <a:gd name="connsiteX5" fmla="*/ 6134045 w 6141447"/>
              <a:gd name="connsiteY5" fmla="*/ 1544951 h 6876034"/>
              <a:gd name="connsiteX6" fmla="*/ 6134045 w 6141447"/>
              <a:gd name="connsiteY6" fmla="*/ 5334313 h 6876034"/>
              <a:gd name="connsiteX7" fmla="*/ 6141447 w 6141447"/>
              <a:gd name="connsiteY7" fmla="*/ 6876034 h 6876034"/>
              <a:gd name="connsiteX8" fmla="*/ 4599726 w 6141447"/>
              <a:gd name="connsiteY8" fmla="*/ 6868632 h 6876034"/>
              <a:gd name="connsiteX9" fmla="*/ 1 w 6141447"/>
              <a:gd name="connsiteY9" fmla="*/ 6868632 h 6876034"/>
              <a:gd name="connsiteX10" fmla="*/ 0 w 6141447"/>
              <a:gd name="connsiteY10" fmla="*/ 6142387 h 6876034"/>
              <a:gd name="connsiteX11" fmla="*/ 847374 w 6141447"/>
              <a:gd name="connsiteY11" fmla="*/ 6142387 h 6876034"/>
              <a:gd name="connsiteX12" fmla="*/ 849299 w 6141447"/>
              <a:gd name="connsiteY12" fmla="*/ 734953 h 6876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141447" h="6876034">
                <a:moveTo>
                  <a:pt x="849299" y="734953"/>
                </a:moveTo>
                <a:lnTo>
                  <a:pt x="2" y="734953"/>
                </a:lnTo>
                <a:cubicBezTo>
                  <a:pt x="2" y="492872"/>
                  <a:pt x="1" y="242081"/>
                  <a:pt x="1" y="0"/>
                </a:cubicBezTo>
                <a:lnTo>
                  <a:pt x="4599726" y="10632"/>
                </a:lnTo>
                <a:lnTo>
                  <a:pt x="6141447" y="24495"/>
                </a:lnTo>
                <a:cubicBezTo>
                  <a:pt x="6138980" y="531314"/>
                  <a:pt x="6136512" y="1038132"/>
                  <a:pt x="6134045" y="1544951"/>
                </a:cubicBezTo>
                <a:lnTo>
                  <a:pt x="6134045" y="5334313"/>
                </a:lnTo>
                <a:cubicBezTo>
                  <a:pt x="6136512" y="5848220"/>
                  <a:pt x="6138980" y="6362127"/>
                  <a:pt x="6141447" y="6876034"/>
                </a:cubicBezTo>
                <a:lnTo>
                  <a:pt x="4599726" y="6868632"/>
                </a:lnTo>
                <a:lnTo>
                  <a:pt x="1" y="6868632"/>
                </a:lnTo>
                <a:cubicBezTo>
                  <a:pt x="1" y="6626550"/>
                  <a:pt x="0" y="6384469"/>
                  <a:pt x="0" y="6142387"/>
                </a:cubicBezTo>
                <a:lnTo>
                  <a:pt x="847374" y="6142387"/>
                </a:lnTo>
                <a:cubicBezTo>
                  <a:pt x="850918" y="4337006"/>
                  <a:pt x="845755" y="2540334"/>
                  <a:pt x="849299" y="734953"/>
                </a:cubicBezTo>
                <a:close/>
              </a:path>
            </a:pathLst>
          </a:custGeom>
        </p:spPr>
        <p:txBody>
          <a:bodyPr/>
          <a:lstStyle/>
          <a:p>
            <a:endParaRPr lang="en-US"/>
          </a:p>
        </p:txBody>
      </p:sp>
    </p:spTree>
    <p:extLst>
      <p:ext uri="{BB962C8B-B14F-4D97-AF65-F5344CB8AC3E}">
        <p14:creationId xmlns:p14="http://schemas.microsoft.com/office/powerpoint/2010/main" val="16496426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t="26049"/>
          <a:stretch/>
        </p:blipFill>
        <p:spPr>
          <a:xfrm>
            <a:off x="-430" y="95694"/>
            <a:ext cx="12192431" cy="6762307"/>
          </a:xfrm>
          <a:prstGeom prst="rect">
            <a:avLst/>
          </a:prstGeom>
        </p:spPr>
      </p:pic>
      <p:grpSp>
        <p:nvGrpSpPr>
          <p:cNvPr id="6" name="Group 5"/>
          <p:cNvGrpSpPr/>
          <p:nvPr userDrawn="1"/>
        </p:nvGrpSpPr>
        <p:grpSpPr>
          <a:xfrm>
            <a:off x="2194" y="-53163"/>
            <a:ext cx="12189807" cy="2976245"/>
            <a:chOff x="0" y="-53163"/>
            <a:chExt cx="9141806" cy="2976245"/>
          </a:xfrm>
        </p:grpSpPr>
        <p:sp>
          <p:nvSpPr>
            <p:cNvPr id="7" name="Rectangle 6"/>
            <p:cNvSpPr/>
            <p:nvPr/>
          </p:nvSpPr>
          <p:spPr>
            <a:xfrm>
              <a:off x="0" y="0"/>
              <a:ext cx="9141806" cy="29230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75" b="57376"/>
            <a:stretch/>
          </p:blipFill>
          <p:spPr>
            <a:xfrm>
              <a:off x="0" y="-53163"/>
              <a:ext cx="9141806" cy="2976245"/>
            </a:xfrm>
            <a:custGeom>
              <a:avLst/>
              <a:gdLst>
                <a:gd name="connsiteX0" fmla="*/ 0 w 9141806"/>
                <a:gd name="connsiteY0" fmla="*/ 0 h 2923082"/>
                <a:gd name="connsiteX1" fmla="*/ 9141806 w 9141806"/>
                <a:gd name="connsiteY1" fmla="*/ 0 h 2923082"/>
                <a:gd name="connsiteX2" fmla="*/ 9141806 w 9141806"/>
                <a:gd name="connsiteY2" fmla="*/ 2923082 h 2923082"/>
                <a:gd name="connsiteX3" fmla="*/ 0 w 9141806"/>
                <a:gd name="connsiteY3" fmla="*/ 2923082 h 2923082"/>
              </a:gdLst>
              <a:ahLst/>
              <a:cxnLst>
                <a:cxn ang="0">
                  <a:pos x="connsiteX0" y="connsiteY0"/>
                </a:cxn>
                <a:cxn ang="0">
                  <a:pos x="connsiteX1" y="connsiteY1"/>
                </a:cxn>
                <a:cxn ang="0">
                  <a:pos x="connsiteX2" y="connsiteY2"/>
                </a:cxn>
                <a:cxn ang="0">
                  <a:pos x="connsiteX3" y="connsiteY3"/>
                </a:cxn>
              </a:cxnLst>
              <a:rect l="l" t="t" r="r" b="b"/>
              <a:pathLst>
                <a:path w="9141806" h="2923082">
                  <a:moveTo>
                    <a:pt x="0" y="0"/>
                  </a:moveTo>
                  <a:lnTo>
                    <a:pt x="9141806" y="0"/>
                  </a:lnTo>
                  <a:lnTo>
                    <a:pt x="9141806" y="2923082"/>
                  </a:lnTo>
                  <a:lnTo>
                    <a:pt x="0" y="2923082"/>
                  </a:lnTo>
                  <a:close/>
                </a:path>
              </a:pathLst>
            </a:custGeom>
          </p:spPr>
        </p:pic>
      </p:grpSp>
      <p:sp>
        <p:nvSpPr>
          <p:cNvPr id="9" name="Rectangle 8"/>
          <p:cNvSpPr/>
          <p:nvPr userDrawn="1"/>
        </p:nvSpPr>
        <p:spPr>
          <a:xfrm>
            <a:off x="723900" y="723900"/>
            <a:ext cx="10262216" cy="30138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Title 1"/>
          <p:cNvSpPr>
            <a:spLocks noGrp="1"/>
          </p:cNvSpPr>
          <p:nvPr>
            <p:ph type="title"/>
          </p:nvPr>
        </p:nvSpPr>
        <p:spPr>
          <a:xfrm>
            <a:off x="1343738" y="958880"/>
            <a:ext cx="8855471" cy="569193"/>
          </a:xfrm>
        </p:spPr>
        <p:txBody>
          <a:bodyPr>
            <a:normAutofit/>
          </a:bodyPr>
          <a:lstStyle>
            <a:lvl1pPr>
              <a:defRPr sz="2800" b="1">
                <a:solidFill>
                  <a:srgbClr val="DC4405"/>
                </a:solidFill>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p>
        </p:txBody>
      </p:sp>
      <p:sp>
        <p:nvSpPr>
          <p:cNvPr id="10" name="Oval 9"/>
          <p:cNvSpPr>
            <a:spLocks noChangeAspect="1"/>
          </p:cNvSpPr>
          <p:nvPr userDrawn="1"/>
        </p:nvSpPr>
        <p:spPr>
          <a:xfrm>
            <a:off x="10592663" y="958878"/>
            <a:ext cx="786908" cy="786908"/>
          </a:xfrm>
          <a:prstGeom prst="ellipse">
            <a:avLst/>
          </a:prstGeom>
          <a:solidFill>
            <a:schemeClr val="bg1"/>
          </a:solidFill>
          <a:ln w="50800">
            <a:solidFill>
              <a:srgbClr val="DC440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Picture Placeholder 2"/>
          <p:cNvSpPr>
            <a:spLocks noGrp="1"/>
          </p:cNvSpPr>
          <p:nvPr>
            <p:ph type="pic" sz="quarter" idx="12" hasCustomPrompt="1"/>
          </p:nvPr>
        </p:nvSpPr>
        <p:spPr>
          <a:xfrm>
            <a:off x="10734057" y="1100271"/>
            <a:ext cx="504121" cy="504122"/>
          </a:xfrm>
        </p:spPr>
        <p:txBody>
          <a:bodyPr anchor="ctr" anchorCtr="0">
            <a:noAutofit/>
          </a:bodyPr>
          <a:lstStyle>
            <a:lvl1pPr marL="0" indent="0" algn="ctr">
              <a:buNone/>
              <a:defRPr sz="800"/>
            </a:lvl1pPr>
          </a:lstStyle>
          <a:p>
            <a:r>
              <a:rPr lang="en-US"/>
              <a:t>Icon image</a:t>
            </a:r>
          </a:p>
        </p:txBody>
      </p:sp>
      <p:sp>
        <p:nvSpPr>
          <p:cNvPr id="17" name="Text Placeholder 16"/>
          <p:cNvSpPr>
            <a:spLocks noGrp="1"/>
          </p:cNvSpPr>
          <p:nvPr>
            <p:ph type="body" sz="quarter" idx="13" hasCustomPrompt="1"/>
          </p:nvPr>
        </p:nvSpPr>
        <p:spPr>
          <a:xfrm>
            <a:off x="1343026" y="1604965"/>
            <a:ext cx="8856663" cy="1957387"/>
          </a:xfrm>
        </p:spPr>
        <p:txBody>
          <a:bodyPr>
            <a:normAutofit/>
          </a:bodyPr>
          <a:lstStyle>
            <a:lvl1pPr marL="228594" indent="-228594">
              <a:buClr>
                <a:srgbClr val="DC4405"/>
              </a:buClr>
              <a:buFont typeface="Courier New" panose="02070309020205020404" pitchFamily="49" charset="0"/>
              <a:buChar char="o"/>
              <a:defRPr sz="2000" baseline="0">
                <a:latin typeface="+mn-lt"/>
              </a:defRPr>
            </a:lvl1pPr>
            <a:lvl2pPr marL="685783" indent="-228594">
              <a:buClr>
                <a:srgbClr val="DC4405"/>
              </a:buClr>
              <a:buFont typeface="Courier New" panose="02070309020205020404" pitchFamily="49" charset="0"/>
              <a:buChar char="o"/>
              <a:defRPr sz="1800" baseline="0">
                <a:latin typeface="+mn-lt"/>
              </a:defRPr>
            </a:lvl2pPr>
            <a:lvl3pPr marL="1142971" indent="-228594">
              <a:buClr>
                <a:srgbClr val="DC4405"/>
              </a:buClr>
              <a:buFont typeface="Courier New" panose="02070309020205020404" pitchFamily="49" charset="0"/>
              <a:buChar char="o"/>
              <a:defRPr sz="1600" baseline="0">
                <a:latin typeface="+mn-lt"/>
              </a:defRPr>
            </a:lvl3pPr>
            <a:lvl4pPr marL="1600160" indent="-228594">
              <a:buClr>
                <a:srgbClr val="DC4405"/>
              </a:buClr>
              <a:buFont typeface="Courier New" panose="02070309020205020404" pitchFamily="49" charset="0"/>
              <a:buChar char="o"/>
              <a:defRPr sz="1400" baseline="0">
                <a:latin typeface="+mn-lt"/>
              </a:defRPr>
            </a:lvl4pPr>
            <a:lvl5pPr marL="2057349" indent="-228594">
              <a:buClr>
                <a:srgbClr val="DC4405"/>
              </a:buClr>
              <a:buFont typeface="Courier New" panose="02070309020205020404" pitchFamily="49" charset="0"/>
              <a:buChar char="o"/>
              <a:defRPr sz="1400"/>
            </a:lvl5pPr>
          </a:lstStyle>
          <a:p>
            <a:pPr lvl="0"/>
            <a:r>
              <a:rPr lang="en-US"/>
              <a:t>Edit Master text styles</a:t>
            </a:r>
          </a:p>
          <a:p>
            <a:pPr lvl="1"/>
            <a:r>
              <a:rPr lang="en-US"/>
              <a:t>Second level</a:t>
            </a:r>
          </a:p>
          <a:p>
            <a:pPr lvl="2"/>
            <a:r>
              <a:rPr lang="en-US"/>
              <a:t>Third level</a:t>
            </a:r>
          </a:p>
          <a:p>
            <a:pPr lvl="3"/>
            <a:r>
              <a:rPr lang="en-US"/>
              <a:t>Fourth level</a:t>
            </a:r>
          </a:p>
        </p:txBody>
      </p:sp>
      <p:sp>
        <p:nvSpPr>
          <p:cNvPr id="4" name="Picture Placeholder 3">
            <a:extLst>
              <a:ext uri="{C183D7F6-B498-43B3-948B-1728B52AA6E4}">
                <adec:decorative xmlns:adec="http://schemas.microsoft.com/office/drawing/2017/decorative" val="1"/>
              </a:ext>
            </a:extLst>
          </p:cNvPr>
          <p:cNvSpPr>
            <a:spLocks noGrp="1"/>
          </p:cNvSpPr>
          <p:nvPr>
            <p:ph type="pic" sz="quarter" idx="11"/>
          </p:nvPr>
        </p:nvSpPr>
        <p:spPr>
          <a:xfrm>
            <a:off x="-216" y="2904955"/>
            <a:ext cx="12192431" cy="3970678"/>
          </a:xfrm>
          <a:custGeom>
            <a:avLst/>
            <a:gdLst>
              <a:gd name="connsiteX0" fmla="*/ 0 w 12192000"/>
              <a:gd name="connsiteY0" fmla="*/ 983853 h 3935412"/>
              <a:gd name="connsiteX1" fmla="*/ 983853 w 12192000"/>
              <a:gd name="connsiteY1" fmla="*/ 983853 h 3935412"/>
              <a:gd name="connsiteX2" fmla="*/ 983853 w 12192000"/>
              <a:gd name="connsiteY2" fmla="*/ 0 h 3935412"/>
              <a:gd name="connsiteX3" fmla="*/ 11208147 w 12192000"/>
              <a:gd name="connsiteY3" fmla="*/ 0 h 3935412"/>
              <a:gd name="connsiteX4" fmla="*/ 11208147 w 12192000"/>
              <a:gd name="connsiteY4" fmla="*/ 983853 h 3935412"/>
              <a:gd name="connsiteX5" fmla="*/ 12192000 w 12192000"/>
              <a:gd name="connsiteY5" fmla="*/ 983853 h 3935412"/>
              <a:gd name="connsiteX6" fmla="*/ 12192000 w 12192000"/>
              <a:gd name="connsiteY6" fmla="*/ 2951559 h 3935412"/>
              <a:gd name="connsiteX7" fmla="*/ 11208147 w 12192000"/>
              <a:gd name="connsiteY7" fmla="*/ 2951559 h 3935412"/>
              <a:gd name="connsiteX8" fmla="*/ 11208147 w 12192000"/>
              <a:gd name="connsiteY8" fmla="*/ 3935412 h 3935412"/>
              <a:gd name="connsiteX9" fmla="*/ 983853 w 12192000"/>
              <a:gd name="connsiteY9" fmla="*/ 3935412 h 3935412"/>
              <a:gd name="connsiteX10" fmla="*/ 983853 w 12192000"/>
              <a:gd name="connsiteY10" fmla="*/ 2951559 h 3935412"/>
              <a:gd name="connsiteX11" fmla="*/ 0 w 12192000"/>
              <a:gd name="connsiteY11" fmla="*/ 2951559 h 3935412"/>
              <a:gd name="connsiteX12" fmla="*/ 0 w 12192000"/>
              <a:gd name="connsiteY12" fmla="*/ 983853 h 3935412"/>
              <a:gd name="connsiteX0" fmla="*/ 10633 w 12192000"/>
              <a:gd name="connsiteY0" fmla="*/ 0 h 3940387"/>
              <a:gd name="connsiteX1" fmla="*/ 983853 w 12192000"/>
              <a:gd name="connsiteY1" fmla="*/ 988828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983853 w 12192000"/>
              <a:gd name="connsiteY2" fmla="*/ 4975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7407 w 12192000"/>
              <a:gd name="connsiteY1" fmla="*/ 0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0632 h 3951019"/>
              <a:gd name="connsiteX1" fmla="*/ 728672 w 12192000"/>
              <a:gd name="connsiteY1" fmla="*/ 0 h 3951019"/>
              <a:gd name="connsiteX2" fmla="*/ 718039 w 12192000"/>
              <a:gd name="connsiteY2" fmla="*/ 834314 h 3951019"/>
              <a:gd name="connsiteX3" fmla="*/ 11208147 w 12192000"/>
              <a:gd name="connsiteY3" fmla="*/ 15607 h 3951019"/>
              <a:gd name="connsiteX4" fmla="*/ 11208147 w 12192000"/>
              <a:gd name="connsiteY4" fmla="*/ 999460 h 3951019"/>
              <a:gd name="connsiteX5" fmla="*/ 12192000 w 12192000"/>
              <a:gd name="connsiteY5" fmla="*/ 999460 h 3951019"/>
              <a:gd name="connsiteX6" fmla="*/ 12192000 w 12192000"/>
              <a:gd name="connsiteY6" fmla="*/ 2967166 h 3951019"/>
              <a:gd name="connsiteX7" fmla="*/ 11208147 w 12192000"/>
              <a:gd name="connsiteY7" fmla="*/ 2967166 h 3951019"/>
              <a:gd name="connsiteX8" fmla="*/ 11208147 w 12192000"/>
              <a:gd name="connsiteY8" fmla="*/ 3951019 h 3951019"/>
              <a:gd name="connsiteX9" fmla="*/ 983853 w 12192000"/>
              <a:gd name="connsiteY9" fmla="*/ 3951019 h 3951019"/>
              <a:gd name="connsiteX10" fmla="*/ 983853 w 12192000"/>
              <a:gd name="connsiteY10" fmla="*/ 2967166 h 3951019"/>
              <a:gd name="connsiteX11" fmla="*/ 0 w 12192000"/>
              <a:gd name="connsiteY11" fmla="*/ 2967166 h 3951019"/>
              <a:gd name="connsiteX12" fmla="*/ 10633 w 12192000"/>
              <a:gd name="connsiteY12" fmla="*/ 10632 h 3951019"/>
              <a:gd name="connsiteX0" fmla="*/ 10633 w 12192000"/>
              <a:gd name="connsiteY0" fmla="*/ 0 h 3940387"/>
              <a:gd name="connsiteX1" fmla="*/ 718039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00622 w 12192000"/>
              <a:gd name="connsiteY1" fmla="*/ 10633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1208147 w 12192000"/>
              <a:gd name="connsiteY3" fmla="*/ 4975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0 h 3940387"/>
              <a:gd name="connsiteX1" fmla="*/ 718039 w 12192000"/>
              <a:gd name="connsiteY1" fmla="*/ 1925 h 3940387"/>
              <a:gd name="connsiteX2" fmla="*/ 718039 w 12192000"/>
              <a:gd name="connsiteY2" fmla="*/ 823682 h 3940387"/>
              <a:gd name="connsiteX3" fmla="*/ 10999141 w 12192000"/>
              <a:gd name="connsiteY3" fmla="*/ 806163 h 3940387"/>
              <a:gd name="connsiteX4" fmla="*/ 11208147 w 12192000"/>
              <a:gd name="connsiteY4" fmla="*/ 988828 h 3940387"/>
              <a:gd name="connsiteX5" fmla="*/ 12192000 w 12192000"/>
              <a:gd name="connsiteY5" fmla="*/ 988828 h 3940387"/>
              <a:gd name="connsiteX6" fmla="*/ 12192000 w 12192000"/>
              <a:gd name="connsiteY6" fmla="*/ 2956534 h 3940387"/>
              <a:gd name="connsiteX7" fmla="*/ 11208147 w 12192000"/>
              <a:gd name="connsiteY7" fmla="*/ 2956534 h 3940387"/>
              <a:gd name="connsiteX8" fmla="*/ 11208147 w 12192000"/>
              <a:gd name="connsiteY8" fmla="*/ 3940387 h 3940387"/>
              <a:gd name="connsiteX9" fmla="*/ 983853 w 12192000"/>
              <a:gd name="connsiteY9" fmla="*/ 3940387 h 3940387"/>
              <a:gd name="connsiteX10" fmla="*/ 983853 w 12192000"/>
              <a:gd name="connsiteY10" fmla="*/ 2956534 h 3940387"/>
              <a:gd name="connsiteX11" fmla="*/ 0 w 12192000"/>
              <a:gd name="connsiteY11" fmla="*/ 2956534 h 3940387"/>
              <a:gd name="connsiteX12" fmla="*/ 10633 w 12192000"/>
              <a:gd name="connsiteY12" fmla="*/ 0 h 3940387"/>
              <a:gd name="connsiteX0" fmla="*/ 10633 w 12192000"/>
              <a:gd name="connsiteY0" fmla="*/ 12658 h 3953045"/>
              <a:gd name="connsiteX1" fmla="*/ 718039 w 12192000"/>
              <a:gd name="connsiteY1" fmla="*/ 14583 h 3953045"/>
              <a:gd name="connsiteX2" fmla="*/ 718039 w 12192000"/>
              <a:gd name="connsiteY2" fmla="*/ 836340 h 3953045"/>
              <a:gd name="connsiteX3" fmla="*/ 10999141 w 12192000"/>
              <a:gd name="connsiteY3" fmla="*/ 818821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001486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000"/>
              <a:gd name="connsiteY0" fmla="*/ 12658 h 3953045"/>
              <a:gd name="connsiteX1" fmla="*/ 718039 w 12192000"/>
              <a:gd name="connsiteY1" fmla="*/ 14583 h 3953045"/>
              <a:gd name="connsiteX2" fmla="*/ 718039 w 12192000"/>
              <a:gd name="connsiteY2" fmla="*/ 836340 h 3953045"/>
              <a:gd name="connsiteX3" fmla="*/ 10990432 w 12192000"/>
              <a:gd name="connsiteY3" fmla="*/ 827529 h 3953045"/>
              <a:gd name="connsiteX4" fmla="*/ 10999141 w 12192000"/>
              <a:gd name="connsiteY4" fmla="*/ 0 h 3953045"/>
              <a:gd name="connsiteX5" fmla="*/ 12192000 w 12192000"/>
              <a:gd name="connsiteY5" fmla="*/ 17418 h 3953045"/>
              <a:gd name="connsiteX6" fmla="*/ 12192000 w 12192000"/>
              <a:gd name="connsiteY6" fmla="*/ 2969192 h 3953045"/>
              <a:gd name="connsiteX7" fmla="*/ 11208147 w 12192000"/>
              <a:gd name="connsiteY7" fmla="*/ 2969192 h 3953045"/>
              <a:gd name="connsiteX8" fmla="*/ 11208147 w 12192000"/>
              <a:gd name="connsiteY8" fmla="*/ 3953045 h 3953045"/>
              <a:gd name="connsiteX9" fmla="*/ 983853 w 12192000"/>
              <a:gd name="connsiteY9" fmla="*/ 3953045 h 3953045"/>
              <a:gd name="connsiteX10" fmla="*/ 983853 w 12192000"/>
              <a:gd name="connsiteY10" fmla="*/ 2969192 h 3953045"/>
              <a:gd name="connsiteX11" fmla="*/ 0 w 12192000"/>
              <a:gd name="connsiteY11" fmla="*/ 2969192 h 3953045"/>
              <a:gd name="connsiteX12" fmla="*/ 10633 w 12192000"/>
              <a:gd name="connsiteY12" fmla="*/ 12658 h 3953045"/>
              <a:gd name="connsiteX0" fmla="*/ 10633 w 12192216"/>
              <a:gd name="connsiteY0" fmla="*/ 12658 h 3961969"/>
              <a:gd name="connsiteX1" fmla="*/ 718039 w 12192216"/>
              <a:gd name="connsiteY1" fmla="*/ 14583 h 3961969"/>
              <a:gd name="connsiteX2" fmla="*/ 718039 w 12192216"/>
              <a:gd name="connsiteY2" fmla="*/ 836340 h 3961969"/>
              <a:gd name="connsiteX3" fmla="*/ 10990432 w 12192216"/>
              <a:gd name="connsiteY3" fmla="*/ 827529 h 3961969"/>
              <a:gd name="connsiteX4" fmla="*/ 10999141 w 12192216"/>
              <a:gd name="connsiteY4" fmla="*/ 0 h 3961969"/>
              <a:gd name="connsiteX5" fmla="*/ 12192000 w 12192216"/>
              <a:gd name="connsiteY5" fmla="*/ 17418 h 3961969"/>
              <a:gd name="connsiteX6" fmla="*/ 12192000 w 12192216"/>
              <a:gd name="connsiteY6" fmla="*/ 2969192 h 3961969"/>
              <a:gd name="connsiteX7" fmla="*/ 12192216 w 12192216"/>
              <a:gd name="connsiteY7" fmla="*/ 3961969 h 3961969"/>
              <a:gd name="connsiteX8" fmla="*/ 11208147 w 12192216"/>
              <a:gd name="connsiteY8" fmla="*/ 3953045 h 3961969"/>
              <a:gd name="connsiteX9" fmla="*/ 983853 w 12192216"/>
              <a:gd name="connsiteY9" fmla="*/ 3953045 h 3961969"/>
              <a:gd name="connsiteX10" fmla="*/ 983853 w 12192216"/>
              <a:gd name="connsiteY10" fmla="*/ 2969192 h 3961969"/>
              <a:gd name="connsiteX11" fmla="*/ 0 w 12192216"/>
              <a:gd name="connsiteY11" fmla="*/ 2969192 h 3961969"/>
              <a:gd name="connsiteX12" fmla="*/ 10633 w 12192216"/>
              <a:gd name="connsiteY12" fmla="*/ 12658 h 3961969"/>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99356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 name="connsiteX0" fmla="*/ 10848 w 12192431"/>
              <a:gd name="connsiteY0" fmla="*/ 12658 h 3970678"/>
              <a:gd name="connsiteX1" fmla="*/ 718254 w 12192431"/>
              <a:gd name="connsiteY1" fmla="*/ 14583 h 3970678"/>
              <a:gd name="connsiteX2" fmla="*/ 718254 w 12192431"/>
              <a:gd name="connsiteY2" fmla="*/ 836340 h 3970678"/>
              <a:gd name="connsiteX3" fmla="*/ 10990647 w 12192431"/>
              <a:gd name="connsiteY3" fmla="*/ 827529 h 3970678"/>
              <a:gd name="connsiteX4" fmla="*/ 10981939 w 12192431"/>
              <a:gd name="connsiteY4" fmla="*/ 0 h 3970678"/>
              <a:gd name="connsiteX5" fmla="*/ 12192215 w 12192431"/>
              <a:gd name="connsiteY5" fmla="*/ 17418 h 3970678"/>
              <a:gd name="connsiteX6" fmla="*/ 12192215 w 12192431"/>
              <a:gd name="connsiteY6" fmla="*/ 2969192 h 3970678"/>
              <a:gd name="connsiteX7" fmla="*/ 12192431 w 12192431"/>
              <a:gd name="connsiteY7" fmla="*/ 3961969 h 3970678"/>
              <a:gd name="connsiteX8" fmla="*/ 11208362 w 12192431"/>
              <a:gd name="connsiteY8" fmla="*/ 3953045 h 3970678"/>
              <a:gd name="connsiteX9" fmla="*/ 984068 w 12192431"/>
              <a:gd name="connsiteY9" fmla="*/ 3953045 h 3970678"/>
              <a:gd name="connsiteX10" fmla="*/ 0 w 12192431"/>
              <a:gd name="connsiteY10" fmla="*/ 3970678 h 3970678"/>
              <a:gd name="connsiteX11" fmla="*/ 215 w 12192431"/>
              <a:gd name="connsiteY11" fmla="*/ 2969192 h 3970678"/>
              <a:gd name="connsiteX12" fmla="*/ 10848 w 12192431"/>
              <a:gd name="connsiteY12" fmla="*/ 12658 h 3970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92431" h="3970678">
                <a:moveTo>
                  <a:pt x="10848" y="12658"/>
                </a:moveTo>
                <a:lnTo>
                  <a:pt x="718254" y="14583"/>
                </a:lnTo>
                <a:lnTo>
                  <a:pt x="718254" y="836340"/>
                </a:lnTo>
                <a:lnTo>
                  <a:pt x="10990647" y="827529"/>
                </a:lnTo>
                <a:cubicBezTo>
                  <a:pt x="10987744" y="551686"/>
                  <a:pt x="10984842" y="275843"/>
                  <a:pt x="10981939" y="0"/>
                </a:cubicBezTo>
                <a:lnTo>
                  <a:pt x="12192215" y="17418"/>
                </a:lnTo>
                <a:lnTo>
                  <a:pt x="12192215" y="2969192"/>
                </a:lnTo>
                <a:lnTo>
                  <a:pt x="12192431" y="3961969"/>
                </a:lnTo>
                <a:lnTo>
                  <a:pt x="11208362" y="3953045"/>
                </a:lnTo>
                <a:lnTo>
                  <a:pt x="984068" y="3953045"/>
                </a:lnTo>
                <a:lnTo>
                  <a:pt x="0" y="3970678"/>
                </a:lnTo>
                <a:cubicBezTo>
                  <a:pt x="72" y="3636849"/>
                  <a:pt x="143" y="3303021"/>
                  <a:pt x="215" y="2969192"/>
                </a:cubicBezTo>
                <a:cubicBezTo>
                  <a:pt x="3759" y="1983681"/>
                  <a:pt x="7304" y="998169"/>
                  <a:pt x="10848" y="12658"/>
                </a:cubicBezTo>
                <a:close/>
              </a:path>
            </a:pathLst>
          </a:custGeom>
        </p:spPr>
        <p:txBody>
          <a:bodyPr/>
          <a:lstStyle/>
          <a:p>
            <a:endParaRPr lang="en-US"/>
          </a:p>
        </p:txBody>
      </p:sp>
    </p:spTree>
    <p:extLst>
      <p:ext uri="{BB962C8B-B14F-4D97-AF65-F5344CB8AC3E}">
        <p14:creationId xmlns:p14="http://schemas.microsoft.com/office/powerpoint/2010/main" val="12734829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theme" Target="../theme/theme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slideLayout" Target="../slideLayouts/slideLayout74.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 Id="rId30"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3D1E99-0845-447A-9031-65FA317316B8}" type="datetimeFigureOut">
              <a:rPr lang="en-US" smtClean="0"/>
              <a:t>1/9/2026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C420797-FCF4-492A-A828-CBC0DD9B3322}" type="slidenum">
              <a:rPr lang="en-US" smtClean="0"/>
              <a:t>‹#›</a:t>
            </a:fld>
            <a:endParaRPr lang="en-US"/>
          </a:p>
        </p:txBody>
      </p:sp>
    </p:spTree>
    <p:extLst>
      <p:ext uri="{BB962C8B-B14F-4D97-AF65-F5344CB8AC3E}">
        <p14:creationId xmlns:p14="http://schemas.microsoft.com/office/powerpoint/2010/main" val="10026016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Lst>
  <p:txStyles>
    <p:titleStyle>
      <a:lvl1pPr algn="l" defTabSz="914377" rtl="0" eaLnBrk="1" latinLnBrk="0" hangingPunct="1">
        <a:lnSpc>
          <a:spcPct val="90000"/>
        </a:lnSpc>
        <a:spcBef>
          <a:spcPct val="0"/>
        </a:spcBef>
        <a:buNone/>
        <a:defRPr sz="2800" b="1" i="0" u="none" kern="1200" baseline="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1800" b="0" i="0" u="none" kern="1200" baseline="0">
          <a:solidFill>
            <a:schemeClr val="tx1"/>
          </a:solidFill>
          <a:latin typeface="+mj-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baseline="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400" kern="1200" baseline="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29755F-92A9-F821-E626-BA616127E12B}"/>
              </a:ext>
            </a:extLst>
          </p:cNvPr>
          <p:cNvSpPr>
            <a:spLocks noGrp="1"/>
          </p:cNvSpPr>
          <p:nvPr>
            <p:ph type="title"/>
          </p:nvPr>
        </p:nvSpPr>
        <p:spPr>
          <a:xfrm>
            <a:off x="838200" y="365126"/>
            <a:ext cx="9597887" cy="489640"/>
          </a:xfrm>
          <a:prstGeom prst="rect">
            <a:avLst/>
          </a:prstGeom>
        </p:spPr>
        <p:txBody>
          <a:bodyPr vert="horz" lIns="91440" tIns="45720" rIns="91440" bIns="45720" rtlCol="0" anchor="ctr">
            <a:normAutofit/>
          </a:bodyPr>
          <a:lstStyle/>
          <a:p>
            <a:r>
              <a:rPr lang="en-US"/>
              <a:t>Slide Title Should be a sentence </a:t>
            </a:r>
          </a:p>
        </p:txBody>
      </p:sp>
      <p:sp>
        <p:nvSpPr>
          <p:cNvPr id="3" name="Text Placeholder 2">
            <a:extLst>
              <a:ext uri="{FF2B5EF4-FFF2-40B4-BE49-F238E27FC236}">
                <a16:creationId xmlns:a16="http://schemas.microsoft.com/office/drawing/2014/main" id="{D8538E62-03E5-BD18-4A2E-DA5EA977709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Box 8">
            <a:extLst>
              <a:ext uri="{FF2B5EF4-FFF2-40B4-BE49-F238E27FC236}">
                <a16:creationId xmlns:a16="http://schemas.microsoft.com/office/drawing/2014/main" id="{3CBF0B29-B0D8-DACE-9D2F-E39880D65DE4}"/>
              </a:ext>
            </a:extLst>
          </p:cNvPr>
          <p:cNvSpPr txBox="1"/>
          <p:nvPr userDrawn="1"/>
        </p:nvSpPr>
        <p:spPr>
          <a:xfrm>
            <a:off x="7126357" y="6477000"/>
            <a:ext cx="4592572" cy="138499"/>
          </a:xfrm>
          <a:prstGeom prst="rect">
            <a:avLst/>
          </a:prstGeom>
          <a:noFill/>
        </p:spPr>
        <p:txBody>
          <a:bodyPr wrap="square" lIns="0" tIns="0" rIns="0" bIns="0" rtlCol="0">
            <a:spAutoFit/>
          </a:bodyPr>
          <a:lstStyle/>
          <a:p>
            <a:pPr marL="0" marR="0" lvl="0" indent="0" algn="r" defTabSz="1219170" rtl="0" eaLnBrk="1" fontAlgn="auto" latinLnBrk="0" hangingPunct="1">
              <a:lnSpc>
                <a:spcPct val="100000"/>
              </a:lnSpc>
              <a:spcBef>
                <a:spcPts val="800"/>
              </a:spcBef>
              <a:spcAft>
                <a:spcPts val="0"/>
              </a:spcAft>
              <a:buClrTx/>
              <a:buSzPct val="100000"/>
              <a:buFont typeface="Arial"/>
              <a:buNone/>
              <a:tabLst/>
              <a:defRPr/>
            </a:pPr>
            <a:r>
              <a:rPr lang="en-US" sz="900" b="0" noProof="0" dirty="0">
                <a:solidFill>
                  <a:schemeClr val="tx1"/>
                </a:solidFill>
                <a:latin typeface="Kievit Offc" panose="020B0504030101020102" pitchFamily="34" charset="77"/>
              </a:rPr>
              <a:t>Oregon State University | AMP </a:t>
            </a:r>
            <a:r>
              <a:rPr lang="en-US" sz="900" noProof="0" dirty="0">
                <a:solidFill>
                  <a:schemeClr val="tx1"/>
                </a:solidFill>
                <a:latin typeface="Kievit Offc" panose="020B0504030101020102" pitchFamily="34" charset="77"/>
              </a:rPr>
              <a:t>| Page </a:t>
            </a:r>
            <a:fld id="{C58DF478-B544-4ED8-9ED4-6A2648E2D233}" type="slidenum">
              <a:rPr lang="en-US" sz="900" noProof="0" smtClean="0">
                <a:solidFill>
                  <a:schemeClr val="tx1"/>
                </a:solidFill>
                <a:latin typeface="Kievit Offc" panose="020B0504030101020102" pitchFamily="34" charset="77"/>
              </a:rPr>
              <a:pPr marL="0" marR="0" lvl="0" indent="0" algn="r" defTabSz="1219170" rtl="0" eaLnBrk="1" fontAlgn="auto" latinLnBrk="0" hangingPunct="1">
                <a:lnSpc>
                  <a:spcPct val="100000"/>
                </a:lnSpc>
                <a:spcBef>
                  <a:spcPts val="800"/>
                </a:spcBef>
                <a:spcAft>
                  <a:spcPts val="0"/>
                </a:spcAft>
                <a:buClrTx/>
                <a:buSzPct val="100000"/>
                <a:buFont typeface="Arial"/>
                <a:buNone/>
                <a:tabLst/>
                <a:defRPr/>
              </a:pPr>
              <a:t>‹#›</a:t>
            </a:fld>
            <a:endParaRPr lang="en-US" sz="900" noProof="0" dirty="0">
              <a:solidFill>
                <a:schemeClr val="tx1"/>
              </a:solidFill>
              <a:latin typeface="Kievit Offc" panose="020B0504030101020102" pitchFamily="34" charset="77"/>
            </a:endParaRPr>
          </a:p>
        </p:txBody>
      </p:sp>
    </p:spTree>
    <p:extLst>
      <p:ext uri="{BB962C8B-B14F-4D97-AF65-F5344CB8AC3E}">
        <p14:creationId xmlns:p14="http://schemas.microsoft.com/office/powerpoint/2010/main" val="2219723838"/>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4" r:id="rId15"/>
  </p:sldLayoutIdLst>
  <p:txStyles>
    <p:titleStyle>
      <a:lvl1pPr algn="l" defTabSz="914400" rtl="0" eaLnBrk="1" latinLnBrk="0" hangingPunct="1">
        <a:lnSpc>
          <a:spcPct val="90000"/>
        </a:lnSpc>
        <a:spcBef>
          <a:spcPct val="0"/>
        </a:spcBef>
        <a:buNone/>
        <a:defRPr sz="2400" b="1"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4491265"/>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8" r:id="rId13"/>
    <p:sldLayoutId id="2147483739" r:id="rId14"/>
    <p:sldLayoutId id="2147483740" r:id="rId15"/>
    <p:sldLayoutId id="2147483741" r:id="rId16"/>
    <p:sldLayoutId id="2147483742" r:id="rId17"/>
    <p:sldLayoutId id="2147483743" r:id="rId18"/>
    <p:sldLayoutId id="2147483744" r:id="rId19"/>
    <p:sldLayoutId id="2147483745" r:id="rId20"/>
    <p:sldLayoutId id="2147483746" r:id="rId21"/>
    <p:sldLayoutId id="2147483747" r:id="rId22"/>
    <p:sldLayoutId id="2147483748" r:id="rId23"/>
    <p:sldLayoutId id="2147483749" r:id="rId24"/>
    <p:sldLayoutId id="2147483750" r:id="rId25"/>
    <p:sldLayoutId id="2147483751" r:id="rId26"/>
    <p:sldLayoutId id="2147483752" r:id="rId27"/>
    <p:sldLayoutId id="2147483753" r:id="rId28"/>
    <p:sldLayoutId id="2147483754" r:id="rId29"/>
  </p:sldLayoutIdLst>
  <p:txStyles>
    <p:titleStyle>
      <a:lvl1pPr algn="l" defTabSz="914400" rtl="0" eaLnBrk="1" latinLnBrk="0" hangingPunct="1">
        <a:lnSpc>
          <a:spcPct val="90000"/>
        </a:lnSpc>
        <a:spcBef>
          <a:spcPct val="0"/>
        </a:spcBef>
        <a:buNone/>
        <a:defRPr sz="4400" kern="1200">
          <a:solidFill>
            <a:schemeClr val="accent1"/>
          </a:solidFill>
          <a:latin typeface="Stratum2 Regular" panose="020B0506030000020004"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Kievit Offc Medium" panose="020B0604030101020102"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Kievit Offc Medium" panose="020B0604030101020102"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Kievit Offc Medium" panose="020B0604030101020102"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Kievit Offc Medium" panose="020B0604030101020102"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8.sv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mailto:pebb.benefits@odhsoha.oregon.gov" TargetMode="External"/><Relationship Id="rId4" Type="http://schemas.openxmlformats.org/officeDocument/2006/relationships/hyperlink" Target="https://www.irs.gov/affordable-care-act/individuals-and-families/gathering-your-health-coverage-documentation-for-the-tax-filing-seas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hyperlink" Target="https://www.oregon.gov/dor/forms/FormsPubs/form-or-W-4_101-402_2026.pdf"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7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hyperlink" Target="https://hr.oregonstate.edu/calendar-and-communications" TargetMode="External"/><Relationship Id="rId3" Type="http://schemas.openxmlformats.org/officeDocument/2006/relationships/image" Target="../media/image49.png"/><Relationship Id="rId7"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2.emf"/><Relationship Id="rId11" Type="http://schemas.openxmlformats.org/officeDocument/2006/relationships/image" Target="../media/image56.svg"/><Relationship Id="rId5" Type="http://schemas.openxmlformats.org/officeDocument/2006/relationships/image" Target="../media/image51.emf"/><Relationship Id="rId10" Type="http://schemas.openxmlformats.org/officeDocument/2006/relationships/image" Target="../media/image55.png"/><Relationship Id="rId4" Type="http://schemas.openxmlformats.org/officeDocument/2006/relationships/image" Target="../media/image50.svg"/><Relationship Id="rId9"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4.xml.rels><?xml version="1.0" encoding="UTF-8" standalone="yes"?>
<Relationships xmlns="http://schemas.openxmlformats.org/package/2006/relationships"><Relationship Id="rId3" Type="http://schemas.openxmlformats.org/officeDocument/2006/relationships/image" Target="../media/image58.emf"/><Relationship Id="rId7" Type="http://schemas.openxmlformats.org/officeDocument/2006/relationships/hyperlink" Target="mailto:noreply@us.fadv.com"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mailto:Employee.pebbbenefits@oregonstate.edu" TargetMode="External"/><Relationship Id="rId5" Type="http://schemas.openxmlformats.org/officeDocument/2006/relationships/hyperlink" Target="https://www.oregon.gov/oha/PEBB/FORMS/Open-Enrollment.pdf" TargetMode="Externa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hyperlink" Target="mailto:medical.leave@oregonstate.edu" TargetMode="External"/><Relationship Id="rId4" Type="http://schemas.openxmlformats.org/officeDocument/2006/relationships/image" Target="../media/image53.png"/></Relationships>
</file>

<file path=ppt/slides/_rels/slide6.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3.png"/><Relationship Id="rId7" Type="http://schemas.openxmlformats.org/officeDocument/2006/relationships/image" Target="../media/image5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mailto:payrollservices@oregonstate.edu" TargetMode="External"/><Relationship Id="rId5" Type="http://schemas.openxmlformats.org/officeDocument/2006/relationships/hyperlink" Target="mailto:hrsupportservices@oregonstate.edu" TargetMode="External"/><Relationship Id="rId4" Type="http://schemas.openxmlformats.org/officeDocument/2006/relationships/hyperlink" Target="mailto:student.employment@oregonstate.edu"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3.png"/><Relationship Id="rId7" Type="http://schemas.openxmlformats.org/officeDocument/2006/relationships/image" Target="../media/image62.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hyperlink" Target="mailto:aaron.babcock@oregonstate.edu" TargetMode="External"/><Relationship Id="rId4" Type="http://schemas.openxmlformats.org/officeDocument/2006/relationships/hyperlink" Target="https://collegiatemobile.com/osu-beavs-mobile/employee/?utm_source=osu_hr&amp;utm_medium=partner&amp;utm_campaign=employee_plans&amp;utm_content=link_click"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3.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hyperlink" Target="https://collegiatemobile.com/osu-beavs-mobile/employee/?utm_source=osu_hr&amp;utm_medium=partner&amp;utm_campaign=employee_plans&amp;utm_content=link_click"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hyperlink" Target="https://hr.oregonstate.edu/benefits/current-employees/insurance/summary-benefit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C4405"/>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UHR/PAYROLL FORUM</a:t>
            </a:r>
          </a:p>
        </p:txBody>
      </p:sp>
      <p:sp>
        <p:nvSpPr>
          <p:cNvPr id="3" name="Subtitle 2"/>
          <p:cNvSpPr>
            <a:spLocks noGrp="1"/>
          </p:cNvSpPr>
          <p:nvPr>
            <p:ph type="subTitle" idx="1"/>
          </p:nvPr>
        </p:nvSpPr>
        <p:spPr/>
        <p:txBody>
          <a:bodyPr/>
          <a:lstStyle/>
          <a:p>
            <a:r>
              <a:rPr lang="en-US" i="1" dirty="0">
                <a:latin typeface="Verdana" charset="0"/>
                <a:ea typeface="Verdana" charset="0"/>
                <a:cs typeface="Verdana" charset="0"/>
              </a:rPr>
              <a:t>January 2026</a:t>
            </a:r>
          </a:p>
          <a:p>
            <a:endParaRPr lang="en-US" dirty="0"/>
          </a:p>
        </p:txBody>
      </p:sp>
    </p:spTree>
    <p:extLst>
      <p:ext uri="{BB962C8B-B14F-4D97-AF65-F5344CB8AC3E}">
        <p14:creationId xmlns:p14="http://schemas.microsoft.com/office/powerpoint/2010/main" val="1594062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3F46E2-00EA-36FE-77E1-D52E5337CFB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51399E-0BBB-1609-6498-F608EF5F840D}"/>
              </a:ext>
            </a:extLst>
          </p:cNvPr>
          <p:cNvSpPr>
            <a:spLocks noGrp="1"/>
          </p:cNvSpPr>
          <p:nvPr>
            <p:ph type="title"/>
          </p:nvPr>
        </p:nvSpPr>
        <p:spPr/>
        <p:txBody>
          <a:bodyPr>
            <a:noAutofit/>
          </a:bodyPr>
          <a:lstStyle/>
          <a:p>
            <a:r>
              <a:rPr lang="en-US" sz="3200" dirty="0">
                <a:latin typeface="Verdana"/>
                <a:ea typeface="Verdana"/>
              </a:rPr>
              <a:t>ACA and 1095C update/timeline</a:t>
            </a:r>
            <a:endParaRPr lang="en-US" sz="3000" dirty="0">
              <a:highlight>
                <a:srgbClr val="FFFF00"/>
              </a:highlight>
            </a:endParaRPr>
          </a:p>
        </p:txBody>
      </p:sp>
      <p:sp>
        <p:nvSpPr>
          <p:cNvPr id="4" name="Content Placeholder 2">
            <a:extLst>
              <a:ext uri="{FF2B5EF4-FFF2-40B4-BE49-F238E27FC236}">
                <a16:creationId xmlns:a16="http://schemas.microsoft.com/office/drawing/2014/main" id="{809DDAA5-50AE-F38B-F00D-6A3CC78FEA2E}"/>
              </a:ext>
            </a:extLst>
          </p:cNvPr>
          <p:cNvSpPr txBox="1">
            <a:spLocks/>
          </p:cNvSpPr>
          <p:nvPr/>
        </p:nvSpPr>
        <p:spPr>
          <a:xfrm>
            <a:off x="1120775" y="1471246"/>
            <a:ext cx="10632347" cy="49478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lvl="0" indent="-285115">
              <a:lnSpc>
                <a:spcPct val="100000"/>
              </a:lnSpc>
              <a:spcBef>
                <a:spcPts val="1200"/>
              </a:spcBef>
              <a:buClrTx/>
              <a:buSzPct val="100000"/>
              <a:buBlip>
                <a:blip r:embed="rId3"/>
              </a:buBlip>
              <a:defRPr/>
            </a:pPr>
            <a:r>
              <a:rPr lang="en-US" sz="1500" dirty="0">
                <a:solidFill>
                  <a:prstClr val="black"/>
                </a:solidFill>
                <a:ea typeface="Verdana"/>
              </a:rPr>
              <a:t>The employer deadline to mail the 1095C form to employees is March 2, 2026</a:t>
            </a:r>
          </a:p>
          <a:p>
            <a:pPr marL="742315" lvl="1" indent="-285115">
              <a:lnSpc>
                <a:spcPct val="100000"/>
              </a:lnSpc>
              <a:spcBef>
                <a:spcPts val="1200"/>
              </a:spcBef>
              <a:buClrTx/>
              <a:buSzPct val="100000"/>
              <a:buBlip>
                <a:blip r:embed="rId3"/>
              </a:buBlip>
              <a:defRPr/>
            </a:pPr>
            <a:r>
              <a:rPr lang="en-US" sz="1500" dirty="0">
                <a:solidFill>
                  <a:prstClr val="black"/>
                </a:solidFill>
                <a:ea typeface="Verdana"/>
              </a:rPr>
              <a:t>Generally, the 1095C isn't required to file individual tax returns. Consult a tax professional for details related to the 1095C and other tax questions</a:t>
            </a:r>
          </a:p>
          <a:p>
            <a:pPr marL="742315" lvl="1" indent="-285115">
              <a:lnSpc>
                <a:spcPct val="100000"/>
              </a:lnSpc>
              <a:spcBef>
                <a:spcPts val="1200"/>
              </a:spcBef>
              <a:buClrTx/>
              <a:buSzPct val="100000"/>
              <a:buBlip>
                <a:blip r:embed="rId3"/>
              </a:buBlip>
              <a:defRPr/>
            </a:pPr>
            <a:r>
              <a:rPr lang="en-US" sz="1500" dirty="0">
                <a:solidFill>
                  <a:prstClr val="black"/>
                </a:solidFill>
                <a:ea typeface="Verdana"/>
              </a:rPr>
              <a:t>IRS FAQ – under </a:t>
            </a:r>
            <a:r>
              <a:rPr lang="en-US" sz="1500" b="1" dirty="0">
                <a:solidFill>
                  <a:prstClr val="black"/>
                </a:solidFill>
                <a:ea typeface="Verdana"/>
              </a:rPr>
              <a:t>Health Care Coverage Documents</a:t>
            </a:r>
            <a:r>
              <a:rPr lang="en-US" sz="1500" dirty="0">
                <a:solidFill>
                  <a:prstClr val="black"/>
                </a:solidFill>
                <a:ea typeface="Verdana"/>
              </a:rPr>
              <a:t>: </a:t>
            </a:r>
            <a:r>
              <a:rPr lang="en-US" sz="1500" dirty="0">
                <a:solidFill>
                  <a:srgbClr val="00859B"/>
                </a:solidFill>
                <a:ea typeface="Verdana"/>
                <a:hlinkClick r:id="rId4">
                  <a:extLst>
                    <a:ext uri="{A12FA001-AC4F-418D-AE19-62706E023703}">
                      <ahyp:hlinkClr xmlns:ahyp="http://schemas.microsoft.com/office/drawing/2018/hyperlinkcolor" val="tx"/>
                    </a:ext>
                  </a:extLst>
                </a:hlinkClick>
              </a:rPr>
              <a:t>Gathering Your Health Coverage Documentation for the Tax Filing Season | Internal Revenue Service (irs.gov)</a:t>
            </a:r>
            <a:endParaRPr lang="en-US" sz="1500" dirty="0">
              <a:solidFill>
                <a:srgbClr val="00859B"/>
              </a:solidFill>
              <a:ea typeface="Verdana"/>
            </a:endParaRPr>
          </a:p>
          <a:p>
            <a:pPr marL="285115" lvl="0" indent="-285115">
              <a:lnSpc>
                <a:spcPct val="100000"/>
              </a:lnSpc>
              <a:spcBef>
                <a:spcPts val="1200"/>
              </a:spcBef>
              <a:buClrTx/>
              <a:buSzPct val="100000"/>
              <a:buBlip>
                <a:blip r:embed="rId3"/>
              </a:buBlip>
              <a:defRPr/>
            </a:pPr>
            <a:endParaRPr lang="en-US" sz="200" dirty="0">
              <a:solidFill>
                <a:srgbClr val="D73F09"/>
              </a:solidFill>
              <a:ea typeface="Verdana"/>
            </a:endParaRPr>
          </a:p>
          <a:p>
            <a:pPr marL="285115" lvl="0" indent="-285115">
              <a:lnSpc>
                <a:spcPct val="100000"/>
              </a:lnSpc>
              <a:spcBef>
                <a:spcPts val="1200"/>
              </a:spcBef>
              <a:buClrTx/>
              <a:buSzPct val="100000"/>
              <a:buBlip>
                <a:blip r:embed="rId3"/>
              </a:buBlip>
              <a:defRPr/>
            </a:pPr>
            <a:r>
              <a:rPr lang="en-US" sz="1500" dirty="0">
                <a:solidFill>
                  <a:prstClr val="black"/>
                </a:solidFill>
                <a:ea typeface="Verdana"/>
              </a:rPr>
              <a:t>OSU received the spreadsheet of PEBB enrollees on December 22, 2025 and will be reviewing and updating the data. The OSU deadline to return the spreadsheet to PEBB is January 16, 2026</a:t>
            </a:r>
          </a:p>
          <a:p>
            <a:pPr marL="742315" lvl="1" indent="-285115">
              <a:lnSpc>
                <a:spcPct val="100000"/>
              </a:lnSpc>
              <a:spcBef>
                <a:spcPts val="1200"/>
              </a:spcBef>
              <a:buClrTx/>
              <a:buSzPct val="100000"/>
              <a:buBlip>
                <a:blip r:embed="rId3"/>
              </a:buBlip>
              <a:defRPr/>
            </a:pPr>
            <a:r>
              <a:rPr lang="en-US" sz="1500" dirty="0">
                <a:solidFill>
                  <a:prstClr val="black"/>
                </a:solidFill>
                <a:ea typeface="Verdana"/>
              </a:rPr>
              <a:t>PEBB will be loading the data and testing it with their third party 1095C administrator, Thomas Reuter, through January 31, 2026</a:t>
            </a:r>
            <a:endParaRPr lang="en-US" sz="1500" dirty="0">
              <a:solidFill>
                <a:prstClr val="black"/>
              </a:solidFill>
            </a:endParaRPr>
          </a:p>
          <a:p>
            <a:pPr marL="742315" lvl="1" indent="-285115">
              <a:lnSpc>
                <a:spcPct val="100000"/>
              </a:lnSpc>
              <a:spcBef>
                <a:spcPts val="1200"/>
              </a:spcBef>
              <a:buClrTx/>
              <a:buSzPct val="100000"/>
              <a:buBlip>
                <a:blip r:embed="rId3"/>
              </a:buBlip>
              <a:defRPr/>
            </a:pPr>
            <a:r>
              <a:rPr lang="en-US" sz="1500" dirty="0">
                <a:solidFill>
                  <a:prstClr val="black"/>
                </a:solidFill>
                <a:ea typeface="Verdana"/>
              </a:rPr>
              <a:t>OSU </a:t>
            </a:r>
            <a:r>
              <a:rPr lang="en-US" sz="1500" dirty="0" err="1">
                <a:solidFill>
                  <a:prstClr val="black"/>
                </a:solidFill>
                <a:ea typeface="Verdana"/>
              </a:rPr>
              <a:t>PostDoc</a:t>
            </a:r>
            <a:r>
              <a:rPr lang="en-US" sz="1500" dirty="0">
                <a:solidFill>
                  <a:prstClr val="black"/>
                </a:solidFill>
                <a:ea typeface="Verdana"/>
              </a:rPr>
              <a:t> employees that were enrolled in the </a:t>
            </a:r>
            <a:r>
              <a:rPr lang="en-US" sz="1500" dirty="0" err="1">
                <a:solidFill>
                  <a:prstClr val="black"/>
                </a:solidFill>
                <a:ea typeface="Verdana"/>
              </a:rPr>
              <a:t>PacificSource</a:t>
            </a:r>
            <a:r>
              <a:rPr lang="en-US" sz="1500" dirty="0">
                <a:solidFill>
                  <a:prstClr val="black"/>
                </a:solidFill>
                <a:ea typeface="Verdana"/>
              </a:rPr>
              <a:t> plan will be included on the spreadsheet we provide to PEBB.  Thomas Reuter will also complete the 1095C for this group even though they are not PEBB members.  Eligible Cigna enrollees will receive a 1095C from Cigna directly. </a:t>
            </a:r>
          </a:p>
          <a:p>
            <a:pPr marL="285115" lvl="0" indent="-285115">
              <a:lnSpc>
                <a:spcPct val="100000"/>
              </a:lnSpc>
              <a:spcBef>
                <a:spcPts val="1200"/>
              </a:spcBef>
              <a:buClrTx/>
              <a:buSzPct val="100000"/>
              <a:buBlip>
                <a:blip r:embed="rId3"/>
              </a:buBlip>
              <a:defRPr/>
            </a:pPr>
            <a:endParaRPr lang="en-US" sz="200" dirty="0">
              <a:solidFill>
                <a:prstClr val="black"/>
              </a:solidFill>
            </a:endParaRPr>
          </a:p>
          <a:p>
            <a:pPr marL="285115" lvl="0" indent="-285115">
              <a:lnSpc>
                <a:spcPct val="100000"/>
              </a:lnSpc>
              <a:spcBef>
                <a:spcPts val="1200"/>
              </a:spcBef>
              <a:buClrTx/>
              <a:buSzPct val="100000"/>
              <a:buBlip>
                <a:blip r:embed="rId3"/>
              </a:buBlip>
              <a:defRPr/>
            </a:pPr>
            <a:r>
              <a:rPr lang="en-US" sz="1500" dirty="0">
                <a:solidFill>
                  <a:prstClr val="black"/>
                </a:solidFill>
                <a:ea typeface="Verdana"/>
              </a:rPr>
              <a:t>Eligible OSU Federal Employees will also receive a 1095C from Thomas Reuter</a:t>
            </a:r>
          </a:p>
          <a:p>
            <a:pPr marL="285115" lvl="0" indent="-285115">
              <a:lnSpc>
                <a:spcPct val="100000"/>
              </a:lnSpc>
              <a:spcBef>
                <a:spcPts val="1200"/>
              </a:spcBef>
              <a:buClrTx/>
              <a:buSzPct val="100000"/>
              <a:buBlip>
                <a:blip r:embed="rId3"/>
              </a:buBlip>
              <a:defRPr/>
            </a:pPr>
            <a:endParaRPr lang="en-US" sz="200" dirty="0">
              <a:solidFill>
                <a:prstClr val="black"/>
              </a:solidFill>
              <a:ea typeface="Verdana"/>
            </a:endParaRPr>
          </a:p>
          <a:p>
            <a:pPr marL="285115" lvl="0" indent="-285115">
              <a:lnSpc>
                <a:spcPct val="100000"/>
              </a:lnSpc>
              <a:spcBef>
                <a:spcPts val="1200"/>
              </a:spcBef>
              <a:buClrTx/>
              <a:buSzPct val="100000"/>
              <a:buBlip>
                <a:blip r:embed="rId3"/>
              </a:buBlip>
              <a:defRPr/>
            </a:pPr>
            <a:r>
              <a:rPr lang="en-US" sz="1500" dirty="0">
                <a:solidFill>
                  <a:prstClr val="black"/>
                </a:solidFill>
                <a:ea typeface="Verdana"/>
              </a:rPr>
              <a:t>Employees who don't receive the 1095C by March 15, 2026 can contact PEBB at: </a:t>
            </a:r>
            <a:r>
              <a:rPr lang="en-US" sz="1500" dirty="0">
                <a:solidFill>
                  <a:srgbClr val="00859B"/>
                </a:solidFill>
                <a:ea typeface="Verdana"/>
                <a:hlinkClick r:id="rId5">
                  <a:extLst>
                    <a:ext uri="{A12FA001-AC4F-418D-AE19-62706E023703}">
                      <ahyp:hlinkClr xmlns:ahyp="http://schemas.microsoft.com/office/drawing/2018/hyperlinkcolor" val="tx"/>
                    </a:ext>
                  </a:extLst>
                </a:hlinkClick>
              </a:rPr>
              <a:t>pebb.benefits@odhsoha.oregon.gov</a:t>
            </a:r>
            <a:r>
              <a:rPr lang="en-US" sz="1500" dirty="0">
                <a:solidFill>
                  <a:srgbClr val="00859B"/>
                </a:solidFill>
                <a:ea typeface="Verdana"/>
              </a:rPr>
              <a:t> </a:t>
            </a:r>
            <a:endParaRPr kumimoji="0" lang="en-US" sz="1500" b="0" i="0" u="none" strike="noStrike" kern="1200" cap="none" spc="0" normalizeH="0" baseline="0" noProof="0" dirty="0">
              <a:ln>
                <a:noFill/>
              </a:ln>
              <a:solidFill>
                <a:srgbClr val="00859B"/>
              </a:solidFill>
              <a:effectLst/>
              <a:uLnTx/>
              <a:uFillTx/>
              <a:ea typeface="Gill Sans" charset="0"/>
              <a:cs typeface="Gill Sans" charset="0"/>
            </a:endParaRPr>
          </a:p>
        </p:txBody>
      </p:sp>
      <p:pic>
        <p:nvPicPr>
          <p:cNvPr id="9" name="Graphic 4" descr="Bank with solid fill">
            <a:extLst>
              <a:ext uri="{FF2B5EF4-FFF2-40B4-BE49-F238E27FC236}">
                <a16:creationId xmlns:a16="http://schemas.microsoft.com/office/drawing/2014/main" id="{70F7F75B-B4E0-48C6-861A-5304CFD6F42E}"/>
              </a:ext>
            </a:extLst>
          </p:cNvPr>
          <p:cNvPicPr>
            <a:picLocks noGrp="1" noChangeAspect="1"/>
          </p:cNvPicPr>
          <p:nvPr>
            <p:ph type="pic" sz="quarter" idx="10"/>
          </p:nvPr>
        </p:nvPicPr>
        <p:blipFill>
          <a:blip r:embed="rId6">
            <a:extLst>
              <a:ext uri="{96DAC541-7B7A-43D3-8B79-37D633B846F1}">
                <asvg:svgBlip xmlns:asvg="http://schemas.microsoft.com/office/drawing/2016/SVG/main" r:embed="rId7"/>
              </a:ext>
            </a:extLst>
          </a:blip>
          <a:srcRect t="157" b="157"/>
          <a:stretch>
            <a:fillRect/>
          </a:stretch>
        </p:blipFill>
        <p:spPr>
          <a:xfrm>
            <a:off x="615950" y="658813"/>
            <a:ext cx="504825" cy="503237"/>
          </a:xfrm>
          <a:prstGeom prst="rect">
            <a:avLst/>
          </a:prstGeom>
        </p:spPr>
      </p:pic>
    </p:spTree>
    <p:extLst>
      <p:ext uri="{BB962C8B-B14F-4D97-AF65-F5344CB8AC3E}">
        <p14:creationId xmlns:p14="http://schemas.microsoft.com/office/powerpoint/2010/main" val="3778929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36473A-6DCA-DD21-4DD9-24AADC86AA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E7BC896-5CC9-4D6E-4EA1-8CBB477CA571}"/>
              </a:ext>
            </a:extLst>
          </p:cNvPr>
          <p:cNvSpPr>
            <a:spLocks noGrp="1"/>
          </p:cNvSpPr>
          <p:nvPr>
            <p:ph type="title"/>
          </p:nvPr>
        </p:nvSpPr>
        <p:spPr>
          <a:xfrm>
            <a:off x="1381412" y="696101"/>
            <a:ext cx="10365829" cy="494927"/>
          </a:xfrm>
        </p:spPr>
        <p:txBody>
          <a:bodyPr>
            <a:noAutofit/>
          </a:bodyPr>
          <a:lstStyle/>
          <a:p>
            <a:r>
              <a:rPr lang="en-US" dirty="0">
                <a:latin typeface="Verdana"/>
                <a:ea typeface="Verdana"/>
              </a:rPr>
              <a:t>W-2/W-4 update/timeline</a:t>
            </a:r>
            <a:endParaRPr lang="en-US" dirty="0">
              <a:highlight>
                <a:srgbClr val="FFFF00"/>
              </a:highlight>
            </a:endParaRPr>
          </a:p>
        </p:txBody>
      </p:sp>
      <p:sp>
        <p:nvSpPr>
          <p:cNvPr id="4" name="Content Placeholder 2">
            <a:extLst>
              <a:ext uri="{FF2B5EF4-FFF2-40B4-BE49-F238E27FC236}">
                <a16:creationId xmlns:a16="http://schemas.microsoft.com/office/drawing/2014/main" id="{1242FED2-BFA7-C9E5-0003-0A6A07C02A7E}"/>
              </a:ext>
            </a:extLst>
          </p:cNvPr>
          <p:cNvSpPr txBox="1">
            <a:spLocks/>
          </p:cNvSpPr>
          <p:nvPr/>
        </p:nvSpPr>
        <p:spPr>
          <a:xfrm>
            <a:off x="1212801" y="1542227"/>
            <a:ext cx="9979455" cy="509509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ct val="100000"/>
              </a:lnSpc>
              <a:spcBef>
                <a:spcPts val="1200"/>
              </a:spcBef>
              <a:buClrTx/>
              <a:buSzPct val="100000"/>
              <a:buBlip>
                <a:blip r:embed="rId3"/>
              </a:buBlip>
              <a:defRPr/>
            </a:pPr>
            <a:r>
              <a:rPr lang="en-US" sz="1600" b="1" dirty="0">
                <a:solidFill>
                  <a:prstClr val="black"/>
                </a:solidFill>
                <a:ea typeface="Verdana"/>
              </a:rPr>
              <a:t>W-2's</a:t>
            </a:r>
            <a:r>
              <a:rPr lang="en-US" sz="1600" dirty="0">
                <a:solidFill>
                  <a:prstClr val="black"/>
                </a:solidFill>
                <a:ea typeface="Verdana"/>
              </a:rPr>
              <a:t> - mailed to Home (CM) address by 1/31/26 (if your address is updated after 1/7/2026 please ensure forwarding is set up)</a:t>
            </a:r>
            <a:endParaRPr lang="en-US" sz="1600" dirty="0">
              <a:solidFill>
                <a:prstClr val="black"/>
              </a:solidFill>
            </a:endParaRPr>
          </a:p>
          <a:p>
            <a:pPr marL="742315" lvl="1" indent="-285115">
              <a:lnSpc>
                <a:spcPct val="100000"/>
              </a:lnSpc>
              <a:spcBef>
                <a:spcPts val="1200"/>
              </a:spcBef>
              <a:buClrTx/>
              <a:buSzPct val="100000"/>
              <a:buBlip>
                <a:blip r:embed="rId3"/>
              </a:buBlip>
              <a:defRPr/>
            </a:pPr>
            <a:r>
              <a:rPr lang="en-US" sz="1600" dirty="0">
                <a:solidFill>
                  <a:prstClr val="black"/>
                </a:solidFill>
                <a:ea typeface="Verdana"/>
              </a:rPr>
              <a:t>Online W-2's will be available 2/2/26</a:t>
            </a:r>
          </a:p>
          <a:p>
            <a:pPr marL="457200" lvl="1" indent="0">
              <a:lnSpc>
                <a:spcPct val="100000"/>
              </a:lnSpc>
              <a:spcBef>
                <a:spcPts val="1200"/>
              </a:spcBef>
              <a:buClrTx/>
              <a:buSzPct val="100000"/>
              <a:buNone/>
              <a:defRPr/>
            </a:pPr>
            <a:endParaRPr lang="en-US" sz="1600" dirty="0">
              <a:solidFill>
                <a:prstClr val="black"/>
              </a:solidFill>
            </a:endParaRPr>
          </a:p>
          <a:p>
            <a:pPr marL="285115" indent="-285115">
              <a:lnSpc>
                <a:spcPct val="100000"/>
              </a:lnSpc>
              <a:spcBef>
                <a:spcPts val="1200"/>
              </a:spcBef>
              <a:buClrTx/>
              <a:buSzPct val="100000"/>
              <a:buBlip>
                <a:blip r:embed="rId3"/>
              </a:buBlip>
              <a:defRPr/>
            </a:pPr>
            <a:r>
              <a:rPr lang="en-US" sz="1600" b="1" dirty="0">
                <a:solidFill>
                  <a:prstClr val="black"/>
                </a:solidFill>
                <a:ea typeface="Verdana"/>
              </a:rPr>
              <a:t>W-4's </a:t>
            </a:r>
            <a:r>
              <a:rPr lang="en-US" sz="1600" dirty="0">
                <a:solidFill>
                  <a:prstClr val="black"/>
                </a:solidFill>
                <a:ea typeface="Verdana"/>
              </a:rPr>
              <a:t>– 2026 W-4’s available soon. W-4 link will be updated with the new form.</a:t>
            </a:r>
          </a:p>
          <a:p>
            <a:pPr marL="742315" lvl="1" indent="-285115">
              <a:lnSpc>
                <a:spcPct val="100000"/>
              </a:lnSpc>
              <a:spcBef>
                <a:spcPts val="1200"/>
              </a:spcBef>
              <a:buClrTx/>
              <a:buSzPct val="100000"/>
              <a:buBlip>
                <a:blip r:embed="rId3"/>
              </a:buBlip>
              <a:defRPr/>
            </a:pPr>
            <a:r>
              <a:rPr lang="en-US" sz="1600" dirty="0">
                <a:solidFill>
                  <a:prstClr val="black"/>
                </a:solidFill>
                <a:ea typeface="Verdana"/>
              </a:rPr>
              <a:t>After 1/31, the 2025 version will not be accepted</a:t>
            </a:r>
          </a:p>
          <a:p>
            <a:pPr marL="457200" lvl="1" indent="0">
              <a:lnSpc>
                <a:spcPct val="100000"/>
              </a:lnSpc>
              <a:spcBef>
                <a:spcPts val="1200"/>
              </a:spcBef>
              <a:buClrTx/>
              <a:buSzPct val="100000"/>
              <a:buNone/>
              <a:defRPr/>
            </a:pPr>
            <a:endParaRPr lang="en-US" sz="1600" dirty="0">
              <a:solidFill>
                <a:prstClr val="black"/>
              </a:solidFill>
              <a:ea typeface="Verdana"/>
            </a:endParaRPr>
          </a:p>
          <a:p>
            <a:pPr marL="285115" indent="-285115">
              <a:lnSpc>
                <a:spcPct val="100000"/>
              </a:lnSpc>
              <a:spcBef>
                <a:spcPts val="1200"/>
              </a:spcBef>
              <a:buClrTx/>
              <a:buSzPct val="100000"/>
              <a:buBlip>
                <a:blip r:embed="rId3"/>
              </a:buBlip>
              <a:defRPr/>
            </a:pPr>
            <a:r>
              <a:rPr lang="en-US" sz="1600" b="1" dirty="0">
                <a:solidFill>
                  <a:prstClr val="black"/>
                </a:solidFill>
                <a:ea typeface="Verdana"/>
              </a:rPr>
              <a:t>OR-4</a:t>
            </a:r>
            <a:r>
              <a:rPr lang="en-US" sz="1600" dirty="0">
                <a:solidFill>
                  <a:prstClr val="black"/>
                </a:solidFill>
                <a:ea typeface="Verdana"/>
              </a:rPr>
              <a:t> - 2026 version is out and in </a:t>
            </a:r>
            <a:r>
              <a:rPr lang="en-US" sz="1600" dirty="0" err="1">
                <a:solidFill>
                  <a:prstClr val="black"/>
                </a:solidFill>
                <a:ea typeface="Verdana"/>
              </a:rPr>
              <a:t>MyOregonState</a:t>
            </a:r>
            <a:r>
              <a:rPr lang="en-US" sz="1600" dirty="0">
                <a:solidFill>
                  <a:prstClr val="black"/>
                </a:solidFill>
                <a:ea typeface="Verdana"/>
              </a:rPr>
              <a:t>; you may also access/download it here: </a:t>
            </a:r>
            <a:r>
              <a:rPr lang="en-US" sz="1600" u="sng" dirty="0">
                <a:solidFill>
                  <a:srgbClr val="00859B"/>
                </a:solidFill>
                <a:effectLst/>
                <a:ea typeface="Aptos" panose="020B000402020202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DOR 2026 OR-W-4</a:t>
            </a:r>
            <a:endParaRPr lang="en-US" sz="1600" dirty="0">
              <a:solidFill>
                <a:srgbClr val="00859B"/>
              </a:solidFill>
              <a:ea typeface="Verdana"/>
            </a:endParaRPr>
          </a:p>
          <a:p>
            <a:pPr marL="285115" indent="-285115">
              <a:lnSpc>
                <a:spcPct val="100000"/>
              </a:lnSpc>
              <a:spcBef>
                <a:spcPts val="1200"/>
              </a:spcBef>
              <a:buClrTx/>
              <a:buSzPct val="100000"/>
              <a:buBlip>
                <a:blip r:embed="rId3"/>
              </a:buBlip>
              <a:defRPr/>
            </a:pPr>
            <a:endParaRPr lang="en-US" sz="1600" dirty="0">
              <a:solidFill>
                <a:prstClr val="black"/>
              </a:solidFill>
              <a:ea typeface="Verdana"/>
            </a:endParaRPr>
          </a:p>
          <a:p>
            <a:pPr marL="285115" indent="-285115">
              <a:lnSpc>
                <a:spcPct val="100000"/>
              </a:lnSpc>
              <a:spcBef>
                <a:spcPts val="1200"/>
              </a:spcBef>
              <a:buClrTx/>
              <a:buSzPct val="100000"/>
              <a:buBlip>
                <a:blip r:embed="rId3"/>
              </a:buBlip>
              <a:defRPr/>
            </a:pPr>
            <a:r>
              <a:rPr lang="en-US" sz="1600" b="1" dirty="0">
                <a:solidFill>
                  <a:prstClr val="black"/>
                </a:solidFill>
                <a:ea typeface="Verdana"/>
              </a:rPr>
              <a:t>Exempt filers</a:t>
            </a:r>
            <a:r>
              <a:rPr lang="en-US" sz="1600" dirty="0">
                <a:solidFill>
                  <a:prstClr val="black"/>
                </a:solidFill>
                <a:ea typeface="Verdana"/>
              </a:rPr>
              <a:t> - W-4 expires 2/15/26</a:t>
            </a:r>
          </a:p>
          <a:p>
            <a:pPr marL="742315" lvl="1" indent="-285115">
              <a:lnSpc>
                <a:spcPct val="100000"/>
              </a:lnSpc>
              <a:spcBef>
                <a:spcPts val="1200"/>
              </a:spcBef>
              <a:buClrTx/>
              <a:buSzPct val="100000"/>
              <a:buBlip>
                <a:blip r:embed="rId3"/>
              </a:buBlip>
              <a:defRPr/>
            </a:pPr>
            <a:r>
              <a:rPr lang="en-US" sz="1600" dirty="0">
                <a:solidFill>
                  <a:prstClr val="black"/>
                </a:solidFill>
                <a:ea typeface="Verdana"/>
              </a:rPr>
              <a:t>Must refile new 2026 W-4 to keep Exempt status for February 2026, otherwise it will default to Single</a:t>
            </a:r>
          </a:p>
        </p:txBody>
      </p:sp>
      <p:pic>
        <p:nvPicPr>
          <p:cNvPr id="6" name="Picture Placeholder 5" descr="Tax outline">
            <a:extLst>
              <a:ext uri="{FF2B5EF4-FFF2-40B4-BE49-F238E27FC236}">
                <a16:creationId xmlns:a16="http://schemas.microsoft.com/office/drawing/2014/main" id="{D81F4CD2-5F90-1D65-F0E2-ACB6F2EB7E12}"/>
              </a:ext>
            </a:extLst>
          </p:cNvPr>
          <p:cNvPicPr>
            <a:picLocks noGrp="1" noChangeAspect="1"/>
          </p:cNvPicPr>
          <p:nvPr>
            <p:ph type="pic" sz="quarter" idx="10"/>
          </p:nvPr>
        </p:nvPicPr>
        <p:blipFill>
          <a:blip r:embed="rId5">
            <a:extLst>
              <a:ext uri="{96DAC541-7B7A-43D3-8B79-37D633B846F1}">
                <asvg:svgBlip xmlns:asvg="http://schemas.microsoft.com/office/drawing/2016/SVG/main" r:embed="rId6"/>
              </a:ext>
            </a:extLst>
          </a:blip>
          <a:srcRect t="157" b="157"/>
          <a:stretch>
            <a:fillRect/>
          </a:stretch>
        </p:blipFill>
        <p:spPr/>
      </p:pic>
    </p:spTree>
    <p:extLst>
      <p:ext uri="{BB962C8B-B14F-4D97-AF65-F5344CB8AC3E}">
        <p14:creationId xmlns:p14="http://schemas.microsoft.com/office/powerpoint/2010/main" val="18074212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03DA1-E5CF-808B-39E5-AFA188FC15B2}"/>
              </a:ext>
            </a:extLst>
          </p:cNvPr>
          <p:cNvSpPr>
            <a:spLocks noGrp="1"/>
          </p:cNvSpPr>
          <p:nvPr>
            <p:ph type="title"/>
          </p:nvPr>
        </p:nvSpPr>
        <p:spPr/>
        <p:txBody>
          <a:bodyPr/>
          <a:lstStyle/>
          <a:p>
            <a:r>
              <a:rPr lang="en-US" dirty="0"/>
              <a:t>Questions?</a:t>
            </a:r>
          </a:p>
        </p:txBody>
      </p:sp>
      <p:pic>
        <p:nvPicPr>
          <p:cNvPr id="5" name="Picture Placeholder 4" descr="Thought outline">
            <a:extLst>
              <a:ext uri="{FF2B5EF4-FFF2-40B4-BE49-F238E27FC236}">
                <a16:creationId xmlns:a16="http://schemas.microsoft.com/office/drawing/2014/main" id="{0A837C31-6A86-4741-4DD3-0B73E7D1F86F}"/>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383551" y="2106707"/>
            <a:ext cx="1424900" cy="1424900"/>
          </a:xfrm>
        </p:spPr>
      </p:pic>
    </p:spTree>
    <p:extLst>
      <p:ext uri="{BB962C8B-B14F-4D97-AF65-F5344CB8AC3E}">
        <p14:creationId xmlns:p14="http://schemas.microsoft.com/office/powerpoint/2010/main" val="34253405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THANK YOU</a:t>
            </a:r>
          </a:p>
        </p:txBody>
      </p:sp>
    </p:spTree>
    <p:extLst>
      <p:ext uri="{BB962C8B-B14F-4D97-AF65-F5344CB8AC3E}">
        <p14:creationId xmlns:p14="http://schemas.microsoft.com/office/powerpoint/2010/main" val="375662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le 41">
            <a:extLst>
              <a:ext uri="{FF2B5EF4-FFF2-40B4-BE49-F238E27FC236}">
                <a16:creationId xmlns:a16="http://schemas.microsoft.com/office/drawing/2014/main" id="{D7BE7717-C57C-314A-A83E-498187191257}"/>
              </a:ext>
            </a:extLst>
          </p:cNvPr>
          <p:cNvSpPr>
            <a:spLocks noGrp="1"/>
          </p:cNvSpPr>
          <p:nvPr>
            <p:ph type="title"/>
          </p:nvPr>
        </p:nvSpPr>
        <p:spPr>
          <a:xfrm>
            <a:off x="1484869" y="667821"/>
            <a:ext cx="9879563" cy="494927"/>
          </a:xfrm>
        </p:spPr>
        <p:txBody>
          <a:bodyPr>
            <a:noAutofit/>
          </a:bodyPr>
          <a:lstStyle/>
          <a:p>
            <a:r>
              <a:rPr lang="en-US" sz="3000" dirty="0"/>
              <a:t>General Information</a:t>
            </a:r>
          </a:p>
        </p:txBody>
      </p:sp>
      <p:pic>
        <p:nvPicPr>
          <p:cNvPr id="8" name="Picture Placeholder 7" descr="Information outline">
            <a:extLst>
              <a:ext uri="{FF2B5EF4-FFF2-40B4-BE49-F238E27FC236}">
                <a16:creationId xmlns:a16="http://schemas.microsoft.com/office/drawing/2014/main" id="{3A898FB8-FD83-6994-8965-C62AE9A70E0B}"/>
              </a:ext>
            </a:extLst>
          </p:cNvPr>
          <p:cNvPicPr>
            <a:picLocks noGrp="1" noChangeAspect="1"/>
          </p:cNvPicPr>
          <p:nvPr>
            <p:ph type="pic" sz="quarter" idx="10"/>
          </p:nvPr>
        </p:nvPicPr>
        <p:blipFill>
          <a:blip r:embed="rId3">
            <a:extLst>
              <a:ext uri="{96DAC541-7B7A-43D3-8B79-37D633B846F1}">
                <asvg:svgBlip xmlns:asvg="http://schemas.microsoft.com/office/drawing/2016/SVG/main" r:embed="rId4"/>
              </a:ext>
            </a:extLst>
          </a:blip>
          <a:srcRect t="157" b="157"/>
          <a:stretch>
            <a:fillRect/>
          </a:stretch>
        </p:blipFill>
        <p:spPr>
          <a:xfrm>
            <a:off x="595423" y="631120"/>
            <a:ext cx="542260" cy="542261"/>
          </a:xfrm>
        </p:spPr>
      </p:pic>
      <p:pic>
        <p:nvPicPr>
          <p:cNvPr id="27" name="Picture 26" descr="&quot;&quot;">
            <a:extLst>
              <a:ext uri="{FF2B5EF4-FFF2-40B4-BE49-F238E27FC236}">
                <a16:creationId xmlns:a16="http://schemas.microsoft.com/office/drawing/2014/main" id="{A2F275DB-A0AD-0143-AF80-F3A41A56B3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84482" y="1205211"/>
            <a:ext cx="607942" cy="607942"/>
          </a:xfrm>
          <a:prstGeom prst="rect">
            <a:avLst/>
          </a:prstGeom>
        </p:spPr>
      </p:pic>
      <p:pic>
        <p:nvPicPr>
          <p:cNvPr id="37" name="Picture 36" descr="&quot;&quot;">
            <a:extLst>
              <a:ext uri="{FF2B5EF4-FFF2-40B4-BE49-F238E27FC236}">
                <a16:creationId xmlns:a16="http://schemas.microsoft.com/office/drawing/2014/main" id="{F2FD1228-5240-B844-B5AB-F3F69A45CD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30722" y="2042667"/>
            <a:ext cx="607942" cy="607942"/>
          </a:xfrm>
          <a:prstGeom prst="rect">
            <a:avLst/>
          </a:prstGeom>
        </p:spPr>
      </p:pic>
      <p:sp>
        <p:nvSpPr>
          <p:cNvPr id="2" name="Content Placeholder 2">
            <a:extLst>
              <a:ext uri="{FF2B5EF4-FFF2-40B4-BE49-F238E27FC236}">
                <a16:creationId xmlns:a16="http://schemas.microsoft.com/office/drawing/2014/main" id="{732ED967-487D-8A73-6453-359B65E18790}"/>
              </a:ext>
            </a:extLst>
          </p:cNvPr>
          <p:cNvSpPr txBox="1">
            <a:spLocks/>
          </p:cNvSpPr>
          <p:nvPr/>
        </p:nvSpPr>
        <p:spPr>
          <a:xfrm>
            <a:off x="1310856" y="1424698"/>
            <a:ext cx="10540102" cy="50030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You can raise your hand or put your questions in the chat</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Forums are always recorded</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mn-lt"/>
              <a:cs typeface="+mn-lt"/>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mn-lt"/>
                <a:cs typeface="+mn-lt"/>
              </a:rPr>
              <a:t>You can find recordings and slides for each forum on the UHR Calendar and Communications website: </a:t>
            </a:r>
            <a:r>
              <a:rPr kumimoji="0" lang="en-US" sz="1800" b="0" i="0" u="none" strike="noStrike" kern="1200" cap="none" spc="0" normalizeH="0" baseline="0" noProof="0" dirty="0">
                <a:ln>
                  <a:noFill/>
                </a:ln>
                <a:solidFill>
                  <a:srgbClr val="00859B"/>
                </a:solidFill>
                <a:effectLst/>
                <a:uLnTx/>
                <a:uFillTx/>
                <a:latin typeface="Gill Sans"/>
                <a:ea typeface="+mn-lt"/>
                <a:cs typeface="+mn-lt"/>
                <a:hlinkClick r:id="rId8">
                  <a:extLst>
                    <a:ext uri="{A12FA001-AC4F-418D-AE19-62706E023703}">
                      <ahyp:hlinkClr xmlns:ahyp="http://schemas.microsoft.com/office/drawing/2018/hyperlinkcolor" val="tx"/>
                    </a:ext>
                  </a:extLst>
                </a:hlinkClick>
              </a:rPr>
              <a:t>https://hr.oregonstate.edu/calendar-and-communications</a:t>
            </a:r>
            <a:r>
              <a:rPr kumimoji="0" lang="en-US" sz="1800" b="0" i="0" u="none" strike="noStrike" kern="1200" cap="none" spc="0" normalizeH="0" baseline="0" noProof="0" dirty="0">
                <a:ln>
                  <a:noFill/>
                </a:ln>
                <a:solidFill>
                  <a:srgbClr val="00859B"/>
                </a:solidFill>
                <a:effectLst/>
                <a:uLnTx/>
                <a:uFillTx/>
                <a:latin typeface="Gill Sans"/>
                <a:ea typeface="+mn-lt"/>
                <a:cs typeface="+mn-lt"/>
              </a:rPr>
              <a:t> </a:t>
            </a:r>
            <a:r>
              <a:rPr kumimoji="0" lang="en-US" sz="1800" b="0" i="0" u="none" strike="noStrike" kern="1200" cap="none" spc="0" normalizeH="0" baseline="0" noProof="0" dirty="0">
                <a:ln>
                  <a:noFill/>
                </a:ln>
                <a:solidFill>
                  <a:prstClr val="black"/>
                </a:solidFill>
                <a:effectLst/>
                <a:uLnTx/>
                <a:uFillTx/>
                <a:latin typeface="Gill Sans"/>
                <a:ea typeface="+mn-lt"/>
                <a:cs typeface="+mn-lt"/>
              </a:rPr>
              <a:t>(links and topics for future sessions are also listed there)</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endParaRP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r>
              <a:rPr kumimoji="0" lang="en-US" sz="1800" b="0" i="0" u="none" strike="noStrike" kern="1200" cap="none" spc="0" normalizeH="0" baseline="0" noProof="0" dirty="0">
                <a:ln>
                  <a:noFill/>
                </a:ln>
                <a:solidFill>
                  <a:prstClr val="black"/>
                </a:solidFill>
                <a:effectLst/>
                <a:uLnTx/>
                <a:uFillTx/>
                <a:latin typeface="Gill Sans"/>
                <a:ea typeface="Gill Sans" charset="0"/>
                <a:cs typeface="Gill Sans" charset="0"/>
              </a:rPr>
              <a:t>This forum’s recording and slides will be emailed along with the registration link and list of topics for the next forum</a:t>
            </a:r>
          </a:p>
          <a:p>
            <a:pPr marL="285744" marR="0" lvl="0" indent="-285744" algn="l" defTabSz="914400" rtl="0" eaLnBrk="1" fontAlgn="auto" latinLnBrk="0" hangingPunct="1">
              <a:lnSpc>
                <a:spcPct val="90000"/>
              </a:lnSpc>
              <a:spcBef>
                <a:spcPts val="1200"/>
              </a:spcBef>
              <a:spcAft>
                <a:spcPts val="0"/>
              </a:spcAft>
              <a:buClr>
                <a:srgbClr val="DC4405"/>
              </a:buClr>
              <a:buSzPct val="100000"/>
              <a:buFont typeface="Courier New" panose="02070309020205020404" pitchFamily="49" charset="0"/>
              <a:buBlip>
                <a:blip r:embed="rId7"/>
              </a:buBlip>
              <a:tabLst/>
              <a:defRPr/>
            </a:pPr>
            <a:endParaRPr kumimoji="0" lang="en-US" sz="2400" b="0" i="0" u="none" strike="noStrike" kern="1200" cap="none" spc="0" normalizeH="0" baseline="0" noProof="0" dirty="0">
              <a:ln>
                <a:noFill/>
              </a:ln>
              <a:solidFill>
                <a:prstClr val="black"/>
              </a:solidFill>
              <a:effectLst/>
              <a:uLnTx/>
              <a:uFillTx/>
              <a:latin typeface="Gill Sans" charset="0"/>
              <a:ea typeface="Gill Sans" charset="0"/>
              <a:cs typeface="Gill Sans" charset="0"/>
            </a:endParaRPr>
          </a:p>
        </p:txBody>
      </p:sp>
      <p:pic>
        <p:nvPicPr>
          <p:cNvPr id="3" name="Picture 2">
            <a:extLst>
              <a:ext uri="{FF2B5EF4-FFF2-40B4-BE49-F238E27FC236}">
                <a16:creationId xmlns:a16="http://schemas.microsoft.com/office/drawing/2014/main" id="{7E371D3B-3616-1A22-5A76-56F2A2421013}"/>
              </a:ext>
            </a:extLst>
          </p:cNvPr>
          <p:cNvPicPr>
            <a:picLocks noChangeAspect="1"/>
          </p:cNvPicPr>
          <p:nvPr/>
        </p:nvPicPr>
        <p:blipFill>
          <a:blip r:embed="rId9"/>
          <a:stretch>
            <a:fillRect/>
          </a:stretch>
        </p:blipFill>
        <p:spPr>
          <a:xfrm rot="5400000">
            <a:off x="3684056" y="3619363"/>
            <a:ext cx="613767" cy="613767"/>
          </a:xfrm>
          <a:prstGeom prst="rect">
            <a:avLst/>
          </a:prstGeom>
        </p:spPr>
      </p:pic>
      <p:pic>
        <p:nvPicPr>
          <p:cNvPr id="5" name="Graphic 4" descr="Email outline">
            <a:extLst>
              <a:ext uri="{FF2B5EF4-FFF2-40B4-BE49-F238E27FC236}">
                <a16:creationId xmlns:a16="http://schemas.microsoft.com/office/drawing/2014/main" id="{011B1DF6-FDC0-BB83-7AEE-CBA047E769D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013312" y="4726029"/>
            <a:ext cx="607942" cy="607942"/>
          </a:xfrm>
          <a:prstGeom prst="rect">
            <a:avLst/>
          </a:prstGeom>
        </p:spPr>
      </p:pic>
    </p:spTree>
    <p:extLst>
      <p:ext uri="{BB962C8B-B14F-4D97-AF65-F5344CB8AC3E}">
        <p14:creationId xmlns:p14="http://schemas.microsoft.com/office/powerpoint/2010/main" val="34415499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000"/>
              <a:t>Agenda</a:t>
            </a:r>
          </a:p>
        </p:txBody>
      </p:sp>
      <p:pic>
        <p:nvPicPr>
          <p:cNvPr id="6" name="Picture Placeholder 5" descr="&quot;&quot;"/>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63" b="63"/>
          <a:stretch>
            <a:fillRect/>
          </a:stretch>
        </p:blipFill>
        <p:spPr>
          <a:xfrm>
            <a:off x="625481" y="649834"/>
            <a:ext cx="504121" cy="504122"/>
          </a:xfrm>
        </p:spPr>
      </p:pic>
      <p:sp>
        <p:nvSpPr>
          <p:cNvPr id="4" name="Content Placeholder 2">
            <a:extLst>
              <a:ext uri="{FF2B5EF4-FFF2-40B4-BE49-F238E27FC236}">
                <a16:creationId xmlns:a16="http://schemas.microsoft.com/office/drawing/2014/main" id="{13923E9E-B63C-E87E-A001-0A00AA0D2A77}"/>
              </a:ext>
            </a:extLst>
          </p:cNvPr>
          <p:cNvSpPr txBox="1">
            <a:spLocks/>
          </p:cNvSpPr>
          <p:nvPr/>
        </p:nvSpPr>
        <p:spPr>
          <a:xfrm>
            <a:off x="1335127" y="1562686"/>
            <a:ext cx="10157782" cy="39602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Announcements</a:t>
            </a:r>
          </a:p>
          <a:p>
            <a:pPr marL="285115" indent="-285115">
              <a:lnSpc>
                <a:spcPct val="100000"/>
              </a:lnSpc>
              <a:spcBef>
                <a:spcPts val="1200"/>
              </a:spcBef>
              <a:buClrTx/>
              <a:buSzPct val="100000"/>
              <a:buBlip>
                <a:blip r:embed="rId4"/>
              </a:buBlip>
              <a:defRPr/>
            </a:pPr>
            <a:r>
              <a:rPr lang="en-US" sz="1800" dirty="0">
                <a:solidFill>
                  <a:prstClr val="black"/>
                </a:solidFill>
                <a:ea typeface="Gill Sans" charset="0"/>
                <a:cs typeface="Gill Sans" charset="0"/>
              </a:rPr>
              <a:t>Timely notifications for terminations</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Beavs Mobile phone plans</a:t>
            </a:r>
          </a:p>
          <a:p>
            <a:pPr marL="285115" indent="-285115">
              <a:lnSpc>
                <a:spcPct val="100000"/>
              </a:lnSpc>
              <a:spcBef>
                <a:spcPts val="1200"/>
              </a:spcBef>
              <a:buClrTx/>
              <a:buSzPct val="100000"/>
              <a:buBlip>
                <a:blip r:embed="rId4"/>
              </a:buBlip>
              <a:defRPr/>
            </a:pPr>
            <a:r>
              <a:rPr lang="en-US" sz="1800" dirty="0">
                <a:solidFill>
                  <a:prstClr val="black"/>
                </a:solidFill>
                <a:ea typeface="Gill Sans" charset="0"/>
                <a:cs typeface="Gill Sans" charset="0"/>
              </a:rPr>
              <a:t>Updated benefits summaries</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ACA and 1095C update/timeline</a:t>
            </a:r>
          </a:p>
          <a:p>
            <a:pPr marL="285115" indent="-285115">
              <a:lnSpc>
                <a:spcPct val="100000"/>
              </a:lnSpc>
              <a:spcBef>
                <a:spcPts val="1200"/>
              </a:spcBef>
              <a:buClrTx/>
              <a:buSzPct val="100000"/>
              <a:buBlip>
                <a:blip r:embed="rId4"/>
              </a:buBlip>
              <a:defRPr/>
            </a:pPr>
            <a:r>
              <a:rPr kumimoji="0" lang="en-US" sz="1800" b="0" i="0" u="none" strike="noStrike" kern="1200" cap="none" spc="0" normalizeH="0" baseline="0" noProof="0" dirty="0">
                <a:ln>
                  <a:noFill/>
                </a:ln>
                <a:solidFill>
                  <a:prstClr val="black"/>
                </a:solidFill>
                <a:effectLst/>
                <a:uLnTx/>
                <a:uFillTx/>
                <a:ea typeface="Gill Sans" charset="0"/>
                <a:cs typeface="Gill Sans" charset="0"/>
              </a:rPr>
              <a:t>W-2/W-4 update/timeline</a:t>
            </a:r>
          </a:p>
        </p:txBody>
      </p:sp>
    </p:spTree>
    <p:extLst>
      <p:ext uri="{BB962C8B-B14F-4D97-AF65-F5344CB8AC3E}">
        <p14:creationId xmlns:p14="http://schemas.microsoft.com/office/powerpoint/2010/main" val="42319280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FF79F-E6DB-ABE4-8E7D-FD4136B8E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1B2518-E8E3-391E-D853-67B5CE547052}"/>
              </a:ext>
            </a:extLst>
          </p:cNvPr>
          <p:cNvSpPr>
            <a:spLocks noGrp="1"/>
          </p:cNvSpPr>
          <p:nvPr>
            <p:ph type="title"/>
          </p:nvPr>
        </p:nvSpPr>
        <p:spPr/>
        <p:txBody>
          <a:bodyPr>
            <a:noAutofit/>
          </a:bodyPr>
          <a:lstStyle/>
          <a:p>
            <a:r>
              <a:rPr lang="en-US" sz="3000" dirty="0"/>
              <a:t>Announcements</a:t>
            </a:r>
          </a:p>
        </p:txBody>
      </p:sp>
      <p:pic>
        <p:nvPicPr>
          <p:cNvPr id="6" name="Picture Placeholder 5" descr="&quot;&quot;">
            <a:extLst>
              <a:ext uri="{FF2B5EF4-FFF2-40B4-BE49-F238E27FC236}">
                <a16:creationId xmlns:a16="http://schemas.microsoft.com/office/drawing/2014/main" id="{364DBB4C-83F9-709C-E771-6ADDC3084982}"/>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97A8DAA8-6CCF-45CC-427C-50A65F40B86D}"/>
              </a:ext>
            </a:extLst>
          </p:cNvPr>
          <p:cNvSpPr txBox="1"/>
          <p:nvPr/>
        </p:nvSpPr>
        <p:spPr>
          <a:xfrm>
            <a:off x="1186798" y="1421829"/>
            <a:ext cx="9996314" cy="477053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115" indent="-285115">
              <a:spcBef>
                <a:spcPts val="1200"/>
              </a:spcBef>
              <a:buSzPct val="100000"/>
              <a:buBlip>
                <a:blip r:embed="rId4"/>
              </a:buBlip>
              <a:defRPr/>
            </a:pPr>
            <a:r>
              <a:rPr lang="en-US" dirty="0"/>
              <a:t>Reminder: PEBB’s Open Enrollment </a:t>
            </a:r>
            <a:r>
              <a:rPr lang="en-US" b="1" dirty="0"/>
              <a:t>correction period </a:t>
            </a:r>
            <a:r>
              <a:rPr lang="en-US" dirty="0"/>
              <a:t>November 1 – February 28 and is available only for those who completed Open Enrollment in October. </a:t>
            </a:r>
            <a:endParaRPr lang="en-US" dirty="0">
              <a:solidFill>
                <a:srgbClr val="000000"/>
              </a:solidFill>
            </a:endParaRPr>
          </a:p>
          <a:p>
            <a:pPr marL="742950" lvl="1" indent="-285750">
              <a:spcBef>
                <a:spcPts val="1200"/>
              </a:spcBef>
              <a:buClr>
                <a:srgbClr val="D73F09"/>
              </a:buClr>
              <a:buSzPct val="100000"/>
              <a:buFont typeface="Arial" panose="020B0604020202020204" pitchFamily="34" charset="0"/>
              <a:buChar char="•"/>
              <a:defRPr/>
            </a:pPr>
            <a:r>
              <a:rPr lang="en-US" dirty="0">
                <a:solidFill>
                  <a:srgbClr val="000000"/>
                </a:solidFill>
              </a:rPr>
              <a:t>Visit </a:t>
            </a:r>
            <a:r>
              <a:rPr lang="en-US" dirty="0">
                <a:solidFill>
                  <a:srgbClr val="00859B"/>
                </a:solidFill>
                <a:hlinkClick r:id="rId5">
                  <a:extLst>
                    <a:ext uri="{A12FA001-AC4F-418D-AE19-62706E023703}">
                      <ahyp:hlinkClr xmlns:ahyp="http://schemas.microsoft.com/office/drawing/2018/hyperlinkcolor" val="tx"/>
                    </a:ext>
                  </a:extLst>
                </a:hlinkClick>
              </a:rPr>
              <a:t>https://www.oregon.gov/oha/PEBB/FORMS/Open-Enrollment.pdf</a:t>
            </a:r>
            <a:r>
              <a:rPr lang="en-US" dirty="0">
                <a:solidFill>
                  <a:srgbClr val="00859B"/>
                </a:solidFill>
              </a:rPr>
              <a:t> </a:t>
            </a:r>
            <a:r>
              <a:rPr lang="en-US" dirty="0">
                <a:solidFill>
                  <a:srgbClr val="000000"/>
                </a:solidFill>
              </a:rPr>
              <a:t>for a paper form. </a:t>
            </a:r>
          </a:p>
          <a:p>
            <a:pPr marL="742950" lvl="1" indent="-285750">
              <a:spcBef>
                <a:spcPts val="1200"/>
              </a:spcBef>
              <a:buClr>
                <a:srgbClr val="D73F09"/>
              </a:buClr>
              <a:buSzPct val="100000"/>
              <a:buFont typeface="Arial" panose="020B0604020202020204" pitchFamily="34" charset="0"/>
              <a:buChar char="•"/>
              <a:defRPr/>
            </a:pPr>
            <a:r>
              <a:rPr lang="en-US" dirty="0">
                <a:solidFill>
                  <a:srgbClr val="000000"/>
                </a:solidFill>
              </a:rPr>
              <a:t>Please return to the PEBB Benefits Team at 236 Kerr Administration Building, OR via email at </a:t>
            </a:r>
            <a:r>
              <a:rPr lang="en-US" dirty="0">
                <a:solidFill>
                  <a:srgbClr val="00859B"/>
                </a:solidFill>
                <a:hlinkClick r:id="rId6">
                  <a:extLst>
                    <a:ext uri="{A12FA001-AC4F-418D-AE19-62706E023703}">
                      <ahyp:hlinkClr xmlns:ahyp="http://schemas.microsoft.com/office/drawing/2018/hyperlinkcolor" val="tx"/>
                    </a:ext>
                  </a:extLst>
                </a:hlinkClick>
              </a:rPr>
              <a:t>Employee.pebbbenefits@oregonstate.edu</a:t>
            </a:r>
            <a:r>
              <a:rPr lang="en-US" dirty="0">
                <a:solidFill>
                  <a:srgbClr val="00859B"/>
                </a:solidFill>
              </a:rPr>
              <a:t> </a:t>
            </a:r>
          </a:p>
          <a:p>
            <a:pPr lvl="1">
              <a:spcBef>
                <a:spcPts val="1200"/>
              </a:spcBef>
              <a:buClr>
                <a:srgbClr val="D73F09"/>
              </a:buClr>
              <a:buSzPct val="100000"/>
              <a:defRPr/>
            </a:pPr>
            <a:endParaRPr lang="en-US" sz="1000" dirty="0">
              <a:solidFill>
                <a:srgbClr val="00859B"/>
              </a:solidFill>
            </a:endParaRPr>
          </a:p>
          <a:p>
            <a:pPr marL="285115" indent="-285115">
              <a:spcBef>
                <a:spcPts val="1200"/>
              </a:spcBef>
              <a:buSzPct val="100000"/>
              <a:buBlip>
                <a:blip r:embed="rId4"/>
              </a:buBlip>
              <a:defRPr/>
            </a:pPr>
            <a:r>
              <a:rPr lang="en-US" dirty="0"/>
              <a:t>Reminder – background check vendor change: Our current background check vendor, </a:t>
            </a:r>
            <a:r>
              <a:rPr lang="en-US" b="1" dirty="0"/>
              <a:t>Sterling, </a:t>
            </a:r>
            <a:r>
              <a:rPr lang="en-US" dirty="0"/>
              <a:t>has been acquired by</a:t>
            </a:r>
            <a:r>
              <a:rPr lang="en-US" b="1" dirty="0"/>
              <a:t> First Advantage</a:t>
            </a:r>
            <a:r>
              <a:rPr lang="en-US" dirty="0"/>
              <a:t>. The vendor’s name will change, but the background check process remains the same. Candidates will receive their invitation email from First Advantage (sender: </a:t>
            </a:r>
            <a:r>
              <a:rPr lang="en-US" b="1" u="sng" dirty="0">
                <a:solidFill>
                  <a:srgbClr val="00859B"/>
                </a:solidFill>
                <a:hlinkClick r:id="rId7">
                  <a:extLst>
                    <a:ext uri="{A12FA001-AC4F-418D-AE19-62706E023703}">
                      <ahyp:hlinkClr xmlns:ahyp="http://schemas.microsoft.com/office/drawing/2018/hyperlinkcolor" val="tx"/>
                    </a:ext>
                  </a:extLst>
                </a:hlinkClick>
              </a:rPr>
              <a:t>noreply@us.fadv.com</a:t>
            </a:r>
            <a:r>
              <a:rPr lang="en-US" dirty="0"/>
              <a:t>) to complete the process. During the transition, you may still see some references to Sterling until the process is fully completed. Support communications will also come from First Advantage.</a:t>
            </a:r>
          </a:p>
          <a:p>
            <a:pPr marR="0" lvl="0" algn="l" defTabSz="914400" rtl="0" eaLnBrk="1" fontAlgn="auto" latinLnBrk="0" hangingPunct="1">
              <a:lnSpc>
                <a:spcPct val="100000"/>
              </a:lnSpc>
              <a:spcBef>
                <a:spcPts val="1200"/>
              </a:spcBef>
              <a:spcAft>
                <a:spcPts val="0"/>
              </a:spcAft>
              <a:buClrTx/>
              <a:buSzPct val="100000"/>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7083297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AD8770-0B73-FEF2-6BFC-E87A0988CEB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9D3BD9-6507-8711-0DFB-492A5A4DDF04}"/>
              </a:ext>
            </a:extLst>
          </p:cNvPr>
          <p:cNvSpPr>
            <a:spLocks noGrp="1"/>
          </p:cNvSpPr>
          <p:nvPr>
            <p:ph type="title"/>
          </p:nvPr>
        </p:nvSpPr>
        <p:spPr/>
        <p:txBody>
          <a:bodyPr>
            <a:noAutofit/>
          </a:bodyPr>
          <a:lstStyle/>
          <a:p>
            <a:r>
              <a:rPr lang="en-US" sz="3000" dirty="0"/>
              <a:t>More announcements!</a:t>
            </a:r>
          </a:p>
        </p:txBody>
      </p:sp>
      <p:pic>
        <p:nvPicPr>
          <p:cNvPr id="6" name="Picture Placeholder 5" descr="&quot;&quot;">
            <a:extLst>
              <a:ext uri="{FF2B5EF4-FFF2-40B4-BE49-F238E27FC236}">
                <a16:creationId xmlns:a16="http://schemas.microsoft.com/office/drawing/2014/main" id="{EBAA33C7-A8A1-921D-7674-27C62E63E164}"/>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t="157" b="157"/>
          <a:stretch>
            <a:fillRect/>
          </a:stretch>
        </p:blipFill>
        <p:spPr>
          <a:xfrm>
            <a:off x="615950" y="615033"/>
            <a:ext cx="570848" cy="569052"/>
          </a:xfrm>
          <a:prstGeom prst="rect">
            <a:avLst/>
          </a:prstGeom>
        </p:spPr>
      </p:pic>
      <p:sp>
        <p:nvSpPr>
          <p:cNvPr id="3" name="TextBox 2">
            <a:extLst>
              <a:ext uri="{FF2B5EF4-FFF2-40B4-BE49-F238E27FC236}">
                <a16:creationId xmlns:a16="http://schemas.microsoft.com/office/drawing/2014/main" id="{8A3E7F8F-B7F0-CCE6-4E7C-D9771722303A}"/>
              </a:ext>
            </a:extLst>
          </p:cNvPr>
          <p:cNvSpPr txBox="1"/>
          <p:nvPr/>
        </p:nvSpPr>
        <p:spPr>
          <a:xfrm>
            <a:off x="1264985" y="1394872"/>
            <a:ext cx="9753535" cy="630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200"/>
              </a:spcBef>
              <a:buSzPct val="100000"/>
              <a:defRPr/>
            </a:pPr>
            <a:r>
              <a:rPr lang="en-US" dirty="0"/>
              <a:t>Reminder: Oregon Paid Family and Medical Leave (OPFML) update</a:t>
            </a:r>
          </a:p>
          <a:p>
            <a:pPr marL="285115" indent="-285115">
              <a:spcBef>
                <a:spcPts val="1200"/>
              </a:spcBef>
              <a:buSzPct val="100000"/>
              <a:buBlip>
                <a:blip r:embed="rId4"/>
              </a:buBlip>
              <a:defRPr/>
            </a:pPr>
            <a:r>
              <a:rPr lang="en-US" dirty="0"/>
              <a:t>Administration of Oregon Paid Family Medical Leave (OPFML) has transitioned internally beginning January 1, 2026. UHR’s Protected Leaves team will be process and administer all OPFML cases. OPFML requests that have been processed prior to December 31, 2025 will continue to be administered directly by The Standard until the leave has concluded. This change will bring several benefits:</a:t>
            </a:r>
          </a:p>
          <a:p>
            <a:pPr marL="742950" lvl="1" indent="-285750">
              <a:spcBef>
                <a:spcPts val="1200"/>
              </a:spcBef>
              <a:buClr>
                <a:srgbClr val="D73F09"/>
              </a:buClr>
              <a:buSzPct val="100000"/>
              <a:buFont typeface="Arial" panose="020B0604020202020204" pitchFamily="34" charset="0"/>
              <a:buChar char="•"/>
              <a:defRPr/>
            </a:pPr>
            <a:r>
              <a:rPr lang="en-US" dirty="0"/>
              <a:t>Improved service delivery</a:t>
            </a:r>
          </a:p>
          <a:p>
            <a:pPr marL="742950" lvl="1" indent="-285750">
              <a:spcBef>
                <a:spcPts val="1200"/>
              </a:spcBef>
              <a:buClr>
                <a:srgbClr val="D73F09"/>
              </a:buClr>
              <a:buSzPct val="100000"/>
              <a:buFont typeface="Arial" panose="020B0604020202020204" pitchFamily="34" charset="0"/>
              <a:buChar char="•"/>
              <a:defRPr/>
            </a:pPr>
            <a:r>
              <a:rPr lang="en-US" dirty="0"/>
              <a:t>A single point of contact from the UHR Protected Leave Team from the start of a leave through to the completion of the leave; </a:t>
            </a:r>
          </a:p>
          <a:p>
            <a:pPr marL="742950" lvl="1" indent="-285750">
              <a:spcBef>
                <a:spcPts val="1200"/>
              </a:spcBef>
              <a:buClr>
                <a:srgbClr val="D73F09"/>
              </a:buClr>
              <a:buSzPct val="100000"/>
              <a:buFont typeface="Arial" panose="020B0604020202020204" pitchFamily="34" charset="0"/>
              <a:buChar char="•"/>
              <a:defRPr/>
            </a:pPr>
            <a:r>
              <a:rPr lang="en-US" dirty="0"/>
              <a:t>OPFML pay will be delivered directly to employees via OSU’s pay system; and  </a:t>
            </a:r>
          </a:p>
          <a:p>
            <a:pPr marL="742950" lvl="1" indent="-285750">
              <a:spcBef>
                <a:spcPts val="1200"/>
              </a:spcBef>
              <a:buClr>
                <a:srgbClr val="D73F09"/>
              </a:buClr>
              <a:buSzPct val="100000"/>
              <a:buFont typeface="Arial" panose="020B0604020202020204" pitchFamily="34" charset="0"/>
              <a:buChar char="•"/>
              <a:defRPr/>
            </a:pPr>
            <a:r>
              <a:rPr lang="en-US" dirty="0"/>
              <a:t>Process alignment and improved, coordinated communication for employees and their supervisors through UHR’s Protected Leaves team.  </a:t>
            </a:r>
          </a:p>
          <a:p>
            <a:pPr marL="285115" indent="-285115">
              <a:spcBef>
                <a:spcPts val="1200"/>
              </a:spcBef>
              <a:buSzPct val="100000"/>
              <a:buBlip>
                <a:blip r:embed="rId4"/>
              </a:buBlip>
              <a:defRPr/>
            </a:pPr>
            <a:r>
              <a:rPr kumimoji="0" lang="en-US" b="0" i="0" u="none" strike="noStrike" kern="1200" cap="none" spc="0" normalizeH="0" baseline="0" noProof="0" dirty="0">
                <a:ln>
                  <a:noFill/>
                </a:ln>
                <a:solidFill>
                  <a:prstClr val="black"/>
                </a:solidFill>
                <a:effectLst/>
                <a:uLnTx/>
                <a:uFillTx/>
                <a:ea typeface="+mn-ea"/>
                <a:cs typeface="+mn-cs"/>
              </a:rPr>
              <a:t>Reach out to </a:t>
            </a:r>
            <a:r>
              <a:rPr kumimoji="0" lang="en-US" b="0" i="0" u="none" strike="noStrike" kern="1200" cap="none" spc="0" normalizeH="0" baseline="0" noProof="0" dirty="0">
                <a:ln>
                  <a:noFill/>
                </a:ln>
                <a:solidFill>
                  <a:srgbClr val="00859B"/>
                </a:solidFill>
                <a:effectLst/>
                <a:uLnTx/>
                <a:uFillTx/>
                <a:ea typeface="+mn-ea"/>
                <a:cs typeface="+mn-cs"/>
                <a:hlinkClick r:id="rId5">
                  <a:extLst>
                    <a:ext uri="{A12FA001-AC4F-418D-AE19-62706E023703}">
                      <ahyp:hlinkClr xmlns:ahyp="http://schemas.microsoft.com/office/drawing/2018/hyperlinkcolor" val="tx"/>
                    </a:ext>
                  </a:extLst>
                </a:hlinkClick>
              </a:rPr>
              <a:t>medical.leave@oregonstate.edu</a:t>
            </a:r>
            <a:r>
              <a:rPr kumimoji="0" lang="en-US" b="0" i="0" u="none" strike="noStrike" kern="1200" cap="none" spc="0" normalizeH="0" baseline="0" noProof="0" dirty="0">
                <a:ln>
                  <a:noFill/>
                </a:ln>
                <a:solidFill>
                  <a:srgbClr val="00859B"/>
                </a:solidFill>
                <a:effectLst/>
                <a:uLnTx/>
                <a:uFillTx/>
                <a:ea typeface="+mn-ea"/>
                <a:cs typeface="+mn-cs"/>
              </a:rPr>
              <a:t> </a:t>
            </a:r>
            <a:r>
              <a:rPr kumimoji="0" lang="en-US" b="0" i="0" u="none" strike="noStrike" kern="1200" cap="none" spc="0" normalizeH="0" baseline="0" noProof="0" dirty="0">
                <a:ln>
                  <a:noFill/>
                </a:ln>
                <a:solidFill>
                  <a:prstClr val="black"/>
                </a:solidFill>
                <a:effectLst/>
                <a:uLnTx/>
                <a:uFillTx/>
                <a:ea typeface="+mn-ea"/>
                <a:cs typeface="+mn-cs"/>
              </a:rPr>
              <a:t>for questions</a:t>
            </a:r>
          </a:p>
          <a:p>
            <a:pPr>
              <a:spcBef>
                <a:spcPts val="1200"/>
              </a:spcBef>
              <a:buClr>
                <a:srgbClr val="D73F09"/>
              </a:buClr>
              <a:buSzPct val="100000"/>
              <a:defRPr/>
            </a:pPr>
            <a:endParaRPr lang="en-US" sz="1600"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marL="285115" marR="0" lvl="0" indent="-285115" algn="l" defTabSz="914400" rtl="0" eaLnBrk="1" fontAlgn="auto" latinLnBrk="0" hangingPunct="1">
              <a:lnSpc>
                <a:spcPct val="100000"/>
              </a:lnSpc>
              <a:spcBef>
                <a:spcPts val="1200"/>
              </a:spcBef>
              <a:spcAft>
                <a:spcPts val="0"/>
              </a:spcAft>
              <a:buClrTx/>
              <a:buSzPct val="100000"/>
              <a:buFontTx/>
              <a:buBlip>
                <a:blip r:embed="rId4"/>
              </a:buBlip>
              <a:tabLst/>
              <a:defRPr/>
            </a:pPr>
            <a:endParaRPr lang="en-US" dirty="0"/>
          </a:p>
          <a:p>
            <a:pPr lvl="1">
              <a:spcBef>
                <a:spcPts val="1200"/>
              </a:spcBef>
              <a:buSzPct val="100000"/>
              <a:defRPr/>
            </a:pPr>
            <a:endParaRPr lang="en-US" dirty="0">
              <a:solidFill>
                <a:srgbClr val="000000"/>
              </a:solidFill>
            </a:endParaRPr>
          </a:p>
        </p:txBody>
      </p:sp>
    </p:spTree>
    <p:extLst>
      <p:ext uri="{BB962C8B-B14F-4D97-AF65-F5344CB8AC3E}">
        <p14:creationId xmlns:p14="http://schemas.microsoft.com/office/powerpoint/2010/main" val="1567286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AEFEA0-969E-9D55-D088-83E274CDDB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F836CB9-0FAF-ACE9-4C0B-938800D20FFF}"/>
              </a:ext>
            </a:extLst>
          </p:cNvPr>
          <p:cNvSpPr>
            <a:spLocks noGrp="1"/>
          </p:cNvSpPr>
          <p:nvPr>
            <p:ph type="title"/>
          </p:nvPr>
        </p:nvSpPr>
        <p:spPr/>
        <p:txBody>
          <a:bodyPr>
            <a:noAutofit/>
          </a:bodyPr>
          <a:lstStyle/>
          <a:p>
            <a:r>
              <a:rPr lang="en-US" sz="3000" dirty="0"/>
              <a:t>Timely notifications for terminations</a:t>
            </a:r>
          </a:p>
        </p:txBody>
      </p:sp>
      <p:sp>
        <p:nvSpPr>
          <p:cNvPr id="4" name="Content Placeholder 2">
            <a:extLst>
              <a:ext uri="{FF2B5EF4-FFF2-40B4-BE49-F238E27FC236}">
                <a16:creationId xmlns:a16="http://schemas.microsoft.com/office/drawing/2014/main" id="{7FC7D218-0FAC-CFCD-BAE9-4053FA3F9539}"/>
              </a:ext>
            </a:extLst>
          </p:cNvPr>
          <p:cNvSpPr txBox="1">
            <a:spLocks/>
          </p:cNvSpPr>
          <p:nvPr/>
        </p:nvSpPr>
        <p:spPr>
          <a:xfrm>
            <a:off x="1203106" y="1480390"/>
            <a:ext cx="10233982" cy="528617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lvl="0" indent="-285115">
              <a:lnSpc>
                <a:spcPct val="100000"/>
              </a:lnSpc>
              <a:spcBef>
                <a:spcPts val="1200"/>
              </a:spcBef>
              <a:buClrTx/>
              <a:buSzPct val="100000"/>
              <a:buBlip>
                <a:blip r:embed="rId3"/>
              </a:buBlip>
              <a:defRPr/>
            </a:pPr>
            <a:r>
              <a:rPr lang="en-US" sz="1600" dirty="0">
                <a:solidFill>
                  <a:prstClr val="black"/>
                </a:solidFill>
                <a:ea typeface="Verdana"/>
              </a:rPr>
              <a:t>If you or a member of your team is leaving OSU, whether for a new role or exiting the university, </a:t>
            </a:r>
            <a:r>
              <a:rPr lang="en-US" sz="1600" b="1" i="1" dirty="0">
                <a:solidFill>
                  <a:prstClr val="black"/>
                </a:solidFill>
                <a:ea typeface="Verdana"/>
              </a:rPr>
              <a:t>notify your supervisor and University Human Resources immediately</a:t>
            </a:r>
            <a:r>
              <a:rPr lang="en-US" sz="1600" dirty="0">
                <a:solidFill>
                  <a:prstClr val="black"/>
                </a:solidFill>
                <a:ea typeface="Verdana"/>
              </a:rPr>
              <a:t>.</a:t>
            </a:r>
          </a:p>
          <a:p>
            <a:pPr marL="285115" lvl="0" indent="-285115">
              <a:lnSpc>
                <a:spcPct val="100000"/>
              </a:lnSpc>
              <a:spcBef>
                <a:spcPts val="1200"/>
              </a:spcBef>
              <a:buClrTx/>
              <a:buSzPct val="100000"/>
              <a:buBlip>
                <a:blip r:embed="rId3"/>
              </a:buBlip>
              <a:defRPr/>
            </a:pPr>
            <a:r>
              <a:rPr lang="en-US" sz="1600" dirty="0">
                <a:solidFill>
                  <a:prstClr val="black"/>
                </a:solidFill>
                <a:ea typeface="Verdana"/>
              </a:rPr>
              <a:t>If you or a member of your team is leaving OSU, please be aware that final pay will be issued on your last day if given timely notice. If notice of termination is received late, this can impact when the employee receives their final pay.</a:t>
            </a:r>
          </a:p>
          <a:p>
            <a:pPr marL="285115" lvl="0" indent="-285115">
              <a:lnSpc>
                <a:spcPct val="100000"/>
              </a:lnSpc>
              <a:spcBef>
                <a:spcPts val="1200"/>
              </a:spcBef>
              <a:buClrTx/>
              <a:buSzPct val="100000"/>
              <a:buBlip>
                <a:blip r:embed="rId3"/>
              </a:buBlip>
              <a:defRPr/>
            </a:pPr>
            <a:r>
              <a:rPr lang="en-US" sz="1600" dirty="0">
                <a:solidFill>
                  <a:prstClr val="black"/>
                </a:solidFill>
                <a:ea typeface="Verdana"/>
              </a:rPr>
              <a:t>For Student Hourly or Graduate Assistant positions, email </a:t>
            </a:r>
            <a:r>
              <a:rPr lang="en-US" sz="1600" dirty="0">
                <a:solidFill>
                  <a:srgbClr val="00859B"/>
                </a:solidFill>
                <a:ea typeface="Verdana"/>
                <a:hlinkClick r:id="rId4">
                  <a:extLst>
                    <a:ext uri="{A12FA001-AC4F-418D-AE19-62706E023703}">
                      <ahyp:hlinkClr xmlns:ahyp="http://schemas.microsoft.com/office/drawing/2018/hyperlinkcolor" val="tx"/>
                    </a:ext>
                  </a:extLst>
                </a:hlinkClick>
              </a:rPr>
              <a:t>student.employment@oregonstate.edu</a:t>
            </a:r>
            <a:r>
              <a:rPr lang="en-US" sz="1600" dirty="0">
                <a:solidFill>
                  <a:srgbClr val="00859B"/>
                </a:solidFill>
                <a:ea typeface="Verdana"/>
              </a:rPr>
              <a:t> </a:t>
            </a:r>
          </a:p>
          <a:p>
            <a:pPr marL="285115" lvl="0" indent="-285115">
              <a:lnSpc>
                <a:spcPct val="100000"/>
              </a:lnSpc>
              <a:spcBef>
                <a:spcPts val="1200"/>
              </a:spcBef>
              <a:buClrTx/>
              <a:buSzPct val="100000"/>
              <a:buBlip>
                <a:blip r:embed="rId3"/>
              </a:buBlip>
              <a:defRPr/>
            </a:pPr>
            <a:r>
              <a:rPr lang="en-US" sz="1600" dirty="0">
                <a:solidFill>
                  <a:prstClr val="black"/>
                </a:solidFill>
                <a:ea typeface="Verdana"/>
              </a:rPr>
              <a:t>For all other positions, email </a:t>
            </a:r>
            <a:r>
              <a:rPr lang="en-US" sz="1600" dirty="0">
                <a:solidFill>
                  <a:srgbClr val="00859B"/>
                </a:solidFill>
                <a:ea typeface="Verdana"/>
                <a:hlinkClick r:id="rId5">
                  <a:extLst>
                    <a:ext uri="{A12FA001-AC4F-418D-AE19-62706E023703}">
                      <ahyp:hlinkClr xmlns:ahyp="http://schemas.microsoft.com/office/drawing/2018/hyperlinkcolor" val="tx"/>
                    </a:ext>
                  </a:extLst>
                </a:hlinkClick>
              </a:rPr>
              <a:t>hrsupportservices@oregonstate.edu</a:t>
            </a:r>
            <a:r>
              <a:rPr lang="en-US" sz="1600" dirty="0">
                <a:solidFill>
                  <a:srgbClr val="00859B"/>
                </a:solidFill>
                <a:ea typeface="Verdana"/>
              </a:rPr>
              <a:t>  </a:t>
            </a:r>
          </a:p>
          <a:p>
            <a:pPr marL="0" indent="0">
              <a:buSzPct val="100000"/>
              <a:buNone/>
              <a:defRPr/>
            </a:pPr>
            <a:endParaRPr lang="en-US" sz="1600" b="1" dirty="0">
              <a:solidFill>
                <a:prstClr val="black"/>
              </a:solidFill>
              <a:ea typeface="Verdana"/>
            </a:endParaRPr>
          </a:p>
          <a:p>
            <a:pPr marL="0" indent="0">
              <a:buNone/>
              <a:defRPr/>
            </a:pPr>
            <a:r>
              <a:rPr lang="en-US" sz="1600" b="1" dirty="0">
                <a:solidFill>
                  <a:prstClr val="black"/>
                </a:solidFill>
                <a:ea typeface="Verdana"/>
              </a:rPr>
              <a:t>Final Pay</a:t>
            </a:r>
            <a:endParaRPr lang="en-US" sz="1600" dirty="0">
              <a:solidFill>
                <a:prstClr val="black"/>
              </a:solidFill>
              <a:ea typeface="Verdana"/>
            </a:endParaRPr>
          </a:p>
          <a:p>
            <a:pPr marL="742315" lvl="1" indent="-285115">
              <a:lnSpc>
                <a:spcPct val="100000"/>
              </a:lnSpc>
              <a:spcBef>
                <a:spcPts val="1200"/>
              </a:spcBef>
              <a:buClrTx/>
              <a:buSzPct val="100000"/>
              <a:buBlip>
                <a:blip r:embed="rId3"/>
              </a:buBlip>
              <a:defRPr/>
            </a:pPr>
            <a:r>
              <a:rPr lang="en-US" sz="1600" dirty="0">
                <a:solidFill>
                  <a:prstClr val="black"/>
                </a:solidFill>
                <a:ea typeface="Verdana"/>
              </a:rPr>
              <a:t>Final Pay is mailed out to the employee's </a:t>
            </a:r>
            <a:r>
              <a:rPr lang="en-US" sz="1600" b="1" i="1" dirty="0">
                <a:solidFill>
                  <a:prstClr val="black"/>
                </a:solidFill>
                <a:ea typeface="Verdana"/>
              </a:rPr>
              <a:t>current mailing address</a:t>
            </a:r>
            <a:r>
              <a:rPr lang="en-US" sz="1600" dirty="0">
                <a:solidFill>
                  <a:prstClr val="black"/>
                </a:solidFill>
                <a:ea typeface="Verdana"/>
              </a:rPr>
              <a:t> on file. </a:t>
            </a:r>
          </a:p>
          <a:p>
            <a:pPr marL="742315" lvl="1" indent="-285115">
              <a:lnSpc>
                <a:spcPct val="100000"/>
              </a:lnSpc>
              <a:spcBef>
                <a:spcPts val="1200"/>
              </a:spcBef>
              <a:buClrTx/>
              <a:buSzPct val="100000"/>
              <a:buBlip>
                <a:blip r:embed="rId3"/>
              </a:buBlip>
              <a:defRPr/>
            </a:pPr>
            <a:r>
              <a:rPr lang="en-US" sz="1600" dirty="0">
                <a:solidFill>
                  <a:prstClr val="black"/>
                </a:solidFill>
                <a:ea typeface="Verdana"/>
              </a:rPr>
              <a:t>Prior to their last day employee's need to review current mailing address to ensure it is correct and up to date.</a:t>
            </a:r>
          </a:p>
          <a:p>
            <a:pPr marL="742315" lvl="1" indent="-285115">
              <a:lnSpc>
                <a:spcPct val="100000"/>
              </a:lnSpc>
              <a:spcBef>
                <a:spcPts val="1200"/>
              </a:spcBef>
              <a:buClrTx/>
              <a:buSzPct val="100000"/>
              <a:buBlip>
                <a:blip r:embed="rId3"/>
              </a:buBlip>
              <a:defRPr/>
            </a:pPr>
            <a:r>
              <a:rPr lang="en-US" sz="1600" dirty="0">
                <a:solidFill>
                  <a:prstClr val="black"/>
                </a:solidFill>
                <a:ea typeface="Verdana"/>
              </a:rPr>
              <a:t>For questions regarding your final pay email </a:t>
            </a:r>
            <a:r>
              <a:rPr lang="en-US" sz="1600" dirty="0">
                <a:solidFill>
                  <a:srgbClr val="00859B"/>
                </a:solidFill>
                <a:ea typeface="Verdana"/>
                <a:hlinkClick r:id="rId6">
                  <a:extLst>
                    <a:ext uri="{A12FA001-AC4F-418D-AE19-62706E023703}">
                      <ahyp:hlinkClr xmlns:ahyp="http://schemas.microsoft.com/office/drawing/2018/hyperlinkcolor" val="tx"/>
                    </a:ext>
                  </a:extLst>
                </a:hlinkClick>
              </a:rPr>
              <a:t>payrollservices@oregonstate.edu</a:t>
            </a:r>
            <a:r>
              <a:rPr lang="en-US" sz="1600" dirty="0">
                <a:solidFill>
                  <a:srgbClr val="00859B"/>
                </a:solidFill>
                <a:ea typeface="Verdana"/>
              </a:rPr>
              <a:t> </a:t>
            </a:r>
            <a:endParaRPr lang="en-US" sz="1600" dirty="0">
              <a:solidFill>
                <a:srgbClr val="00859B"/>
              </a:solidFill>
            </a:endParaRPr>
          </a:p>
          <a:p>
            <a:pPr marL="285115" indent="-285115">
              <a:lnSpc>
                <a:spcPct val="100000"/>
              </a:lnSpc>
              <a:spcBef>
                <a:spcPts val="1200"/>
              </a:spcBef>
              <a:buClrTx/>
              <a:buSzPct val="100000"/>
              <a:buFontTx/>
              <a:buChar char="•"/>
              <a:defRPr/>
            </a:pPr>
            <a:endParaRPr lang="en-US" sz="1800" dirty="0">
              <a:solidFill>
                <a:prstClr val="black"/>
              </a:solidFill>
            </a:endParaRPr>
          </a:p>
        </p:txBody>
      </p:sp>
      <p:pic>
        <p:nvPicPr>
          <p:cNvPr id="10" name="Picture Placeholder 9" descr="Exclamation mark outline">
            <a:extLst>
              <a:ext uri="{FF2B5EF4-FFF2-40B4-BE49-F238E27FC236}">
                <a16:creationId xmlns:a16="http://schemas.microsoft.com/office/drawing/2014/main" id="{E770CADF-DE92-4356-33B3-81B670D36459}"/>
              </a:ext>
            </a:extLst>
          </p:cNvPr>
          <p:cNvPicPr>
            <a:picLocks noGrp="1" noChangeAspect="1"/>
          </p:cNvPicPr>
          <p:nvPr>
            <p:ph type="pic" sz="quarter" idx="10"/>
          </p:nvPr>
        </p:nvPicPr>
        <p:blipFill>
          <a:blip r:embed="rId7">
            <a:extLst>
              <a:ext uri="{96DAC541-7B7A-43D3-8B79-37D633B846F1}">
                <asvg:svgBlip xmlns:asvg="http://schemas.microsoft.com/office/drawing/2016/SVG/main" r:embed="rId8"/>
              </a:ext>
            </a:extLst>
          </a:blip>
          <a:srcRect t="157" b="157"/>
          <a:stretch>
            <a:fillRect/>
          </a:stretch>
        </p:blipFill>
        <p:spPr/>
      </p:pic>
    </p:spTree>
    <p:extLst>
      <p:ext uri="{BB962C8B-B14F-4D97-AF65-F5344CB8AC3E}">
        <p14:creationId xmlns:p14="http://schemas.microsoft.com/office/powerpoint/2010/main" val="10571161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7E9929-7B37-707E-1634-4EF79DBEE34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30142F-D967-23F7-543C-85A8F9C9E577}"/>
              </a:ext>
            </a:extLst>
          </p:cNvPr>
          <p:cNvSpPr>
            <a:spLocks noGrp="1"/>
          </p:cNvSpPr>
          <p:nvPr>
            <p:ph type="title"/>
          </p:nvPr>
        </p:nvSpPr>
        <p:spPr/>
        <p:txBody>
          <a:bodyPr>
            <a:noAutofit/>
          </a:bodyPr>
          <a:lstStyle/>
          <a:p>
            <a:r>
              <a:rPr lang="en-US" sz="3000" dirty="0"/>
              <a:t>Introducing Beavs Mobile</a:t>
            </a:r>
          </a:p>
        </p:txBody>
      </p:sp>
      <p:sp>
        <p:nvSpPr>
          <p:cNvPr id="4" name="Content Placeholder 2">
            <a:extLst>
              <a:ext uri="{FF2B5EF4-FFF2-40B4-BE49-F238E27FC236}">
                <a16:creationId xmlns:a16="http://schemas.microsoft.com/office/drawing/2014/main" id="{45A35176-1455-3A74-AEFD-DF1D69A5DB70}"/>
              </a:ext>
            </a:extLst>
          </p:cNvPr>
          <p:cNvSpPr txBox="1">
            <a:spLocks/>
          </p:cNvSpPr>
          <p:nvPr/>
        </p:nvSpPr>
        <p:spPr>
          <a:xfrm>
            <a:off x="1225398" y="1484346"/>
            <a:ext cx="10606937" cy="4243754"/>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200"/>
              </a:spcBef>
              <a:spcAft>
                <a:spcPts val="0"/>
              </a:spcAft>
              <a:buClrTx/>
              <a:buSzPct val="100000"/>
              <a:buNone/>
              <a:tabLst/>
              <a:defRPr/>
            </a:pPr>
            <a:r>
              <a:rPr kumimoji="0" lang="en-US" sz="2400" b="1" i="0" u="none" strike="noStrike" kern="1200" cap="none" spc="0" normalizeH="0" baseline="0" noProof="0" dirty="0">
                <a:ln>
                  <a:noFill/>
                </a:ln>
                <a:solidFill>
                  <a:srgbClr val="D73F09"/>
                </a:solidFill>
                <a:effectLst/>
                <a:uLnTx/>
                <a:uFillTx/>
                <a:ea typeface="Gill Sans" charset="0"/>
                <a:cs typeface="Gill Sans" charset="0"/>
              </a:rPr>
              <a:t>What is Beavs Mobile?</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Beavs Mobile recently partnered with OSU to provide affordable wireless plans for OSU employees, students, and fans. </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Through this partnership, Beavs Mobile gives back </a:t>
            </a:r>
            <a:r>
              <a:rPr kumimoji="0" lang="en-US" sz="1600" b="1" i="0" u="none" strike="noStrike" kern="1200" cap="none" spc="0" normalizeH="0" baseline="0" noProof="0" dirty="0">
                <a:ln>
                  <a:noFill/>
                </a:ln>
                <a:solidFill>
                  <a:prstClr val="black"/>
                </a:solidFill>
                <a:effectLst/>
                <a:uLnTx/>
                <a:uFillTx/>
                <a:ea typeface="Gill Sans" charset="0"/>
                <a:cs typeface="Gill Sans" charset="0"/>
              </a:rPr>
              <a:t>up to 7%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to OSU every time a customer pays their bill. New customers can choose to have their contribution support either the OSU Athletic Fund or the OSU Scholarship Fund.</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0" i="0" u="none" strike="noStrike" kern="1200" cap="none" spc="0" normalizeH="0" baseline="0" noProof="0" dirty="0">
                <a:ln>
                  <a:noFill/>
                </a:ln>
                <a:solidFill>
                  <a:prstClr val="black"/>
                </a:solidFill>
                <a:effectLst/>
                <a:uLnTx/>
                <a:uFillTx/>
                <a:ea typeface="Gill Sans" charset="0"/>
                <a:cs typeface="Gill Sans" charset="0"/>
              </a:rPr>
              <a:t>Beavs Mobile offers seamless coverage on the T-Mobile 5G Network</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effectLst/>
                <a:uLnTx/>
                <a:uFillTx/>
                <a:ea typeface="Gill Sans" charset="0"/>
                <a:cs typeface="Gill Sans" charset="0"/>
              </a:rPr>
              <a:t>OSU Employees and their families receive a </a:t>
            </a:r>
            <a:r>
              <a:rPr kumimoji="0" lang="en-US" sz="1600" b="1" i="0" u="none" strike="noStrike" kern="1200" cap="none" spc="0" normalizeH="0" baseline="0" noProof="0" dirty="0">
                <a:ln>
                  <a:noFill/>
                </a:ln>
                <a:solidFill>
                  <a:srgbClr val="D73F09"/>
                </a:solidFill>
                <a:effectLst/>
                <a:uLnTx/>
                <a:uFillTx/>
                <a:ea typeface="Gill Sans" charset="0"/>
                <a:cs typeface="Gill Sans" charset="0"/>
              </a:rPr>
              <a:t>20% discount</a:t>
            </a:r>
            <a:r>
              <a:rPr kumimoji="0" lang="en-US" sz="1600" b="1" i="0" u="none" strike="noStrike" kern="1200" cap="none" spc="0" normalizeH="0" baseline="0" noProof="0" dirty="0">
                <a:ln>
                  <a:noFill/>
                </a:ln>
                <a:effectLst/>
                <a:uLnTx/>
                <a:uFillTx/>
                <a:ea typeface="Gill Sans" charset="0"/>
                <a:cs typeface="Gill Sans" charset="0"/>
              </a:rPr>
              <a:t>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Click </a:t>
            </a:r>
            <a:r>
              <a:rPr kumimoji="0" lang="en-US" sz="1600" b="0" i="0" u="none" strike="noStrike" kern="1200" cap="none" spc="0" normalizeH="0" baseline="0" noProof="0" dirty="0">
                <a:ln>
                  <a:noFill/>
                </a:ln>
                <a:solidFill>
                  <a:srgbClr val="00859B"/>
                </a:solidFill>
                <a:effectLst/>
                <a:uLnTx/>
                <a:uFillTx/>
                <a:ea typeface="Gill Sans" charset="0"/>
                <a:cs typeface="Gill Sans" charset="0"/>
                <a:hlinkClick r:id="rId4">
                  <a:extLst>
                    <a:ext uri="{A12FA001-AC4F-418D-AE19-62706E023703}">
                      <ahyp:hlinkClr xmlns:ahyp="http://schemas.microsoft.com/office/drawing/2018/hyperlinkcolor" val="tx"/>
                    </a:ext>
                  </a:extLst>
                </a:hlinkClick>
              </a:rPr>
              <a:t>HERE</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to learn more</a:t>
            </a: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endParaRPr kumimoji="0" lang="en-US" sz="16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lang="en-US" sz="1600" dirty="0">
                <a:solidFill>
                  <a:prstClr val="black"/>
                </a:solidFill>
                <a:ea typeface="Gill Sans" charset="0"/>
                <a:cs typeface="Gill Sans" charset="0"/>
              </a:rPr>
              <a:t>If you have questions, contact Aaron Babcock at </a:t>
            </a:r>
            <a:r>
              <a:rPr lang="en-US" sz="1600" dirty="0">
                <a:solidFill>
                  <a:srgbClr val="00859B"/>
                </a:solidFill>
                <a:ea typeface="Gill Sans" charset="0"/>
                <a:cs typeface="Gill Sans" charset="0"/>
                <a:hlinkClick r:id="rId5">
                  <a:extLst>
                    <a:ext uri="{A12FA001-AC4F-418D-AE19-62706E023703}">
                      <ahyp:hlinkClr xmlns:ahyp="http://schemas.microsoft.com/office/drawing/2018/hyperlinkcolor" val="tx"/>
                    </a:ext>
                  </a:extLst>
                </a:hlinkClick>
              </a:rPr>
              <a:t>aaron.babcock@oregonstate.edu</a:t>
            </a:r>
            <a:r>
              <a:rPr lang="en-US" sz="1600" dirty="0">
                <a:solidFill>
                  <a:srgbClr val="00859B"/>
                </a:solidFill>
                <a:ea typeface="Gill Sans" charset="0"/>
                <a:cs typeface="Gill Sans" charset="0"/>
              </a:rPr>
              <a:t> </a:t>
            </a:r>
            <a:endParaRPr kumimoji="0" lang="en-US" sz="1600" b="0" i="0" u="none" strike="noStrike" kern="1200" cap="none" spc="0" normalizeH="0" baseline="0" noProof="0" dirty="0">
              <a:ln>
                <a:noFill/>
              </a:ln>
              <a:solidFill>
                <a:srgbClr val="00859B"/>
              </a:solidFill>
              <a:effectLst/>
              <a:uLnTx/>
              <a:uFillTx/>
              <a:ea typeface="Gill Sans" charset="0"/>
              <a:cs typeface="Gill Sans" charset="0"/>
            </a:endParaRPr>
          </a:p>
        </p:txBody>
      </p:sp>
      <p:pic>
        <p:nvPicPr>
          <p:cNvPr id="7" name="Picture Placeholder 6" descr="Phone Vibration outline">
            <a:extLst>
              <a:ext uri="{FF2B5EF4-FFF2-40B4-BE49-F238E27FC236}">
                <a16:creationId xmlns:a16="http://schemas.microsoft.com/office/drawing/2014/main" id="{7C51464B-31AE-1B46-EB5B-A2D2A49D613A}"/>
              </a:ext>
            </a:extLst>
          </p:cNvPr>
          <p:cNvPicPr>
            <a:picLocks noGrp="1" noChangeAspect="1"/>
          </p:cNvPicPr>
          <p:nvPr>
            <p:ph type="pic" sz="quarter" idx="10"/>
          </p:nvPr>
        </p:nvPicPr>
        <p:blipFill>
          <a:blip r:embed="rId6">
            <a:extLst>
              <a:ext uri="{96DAC541-7B7A-43D3-8B79-37D633B846F1}">
                <asvg:svgBlip xmlns:asvg="http://schemas.microsoft.com/office/drawing/2016/SVG/main" r:embed="rId7"/>
              </a:ext>
            </a:extLst>
          </a:blip>
          <a:srcRect t="157" b="157"/>
          <a:stretch>
            <a:fillRect/>
          </a:stretch>
        </p:blipFill>
        <p:spPr/>
      </p:pic>
      <p:pic>
        <p:nvPicPr>
          <p:cNvPr id="3" name="Picture 2" descr="A black background with orange letters&#10;&#10;AI-generated content may be incorrect.">
            <a:extLst>
              <a:ext uri="{FF2B5EF4-FFF2-40B4-BE49-F238E27FC236}">
                <a16:creationId xmlns:a16="http://schemas.microsoft.com/office/drawing/2014/main" id="{4E7A39CA-3F02-7792-F5DE-04A4E6AE78C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70238" y="6058891"/>
            <a:ext cx="2471825" cy="550393"/>
          </a:xfrm>
          <a:prstGeom prst="rect">
            <a:avLst/>
          </a:prstGeom>
        </p:spPr>
      </p:pic>
    </p:spTree>
    <p:extLst>
      <p:ext uri="{BB962C8B-B14F-4D97-AF65-F5344CB8AC3E}">
        <p14:creationId xmlns:p14="http://schemas.microsoft.com/office/powerpoint/2010/main" val="1854042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487B7-08B9-FC54-4358-9D11A1C38A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0BD605-ECB0-CB23-AA3B-582AAA89D5F1}"/>
              </a:ext>
            </a:extLst>
          </p:cNvPr>
          <p:cNvSpPr>
            <a:spLocks noGrp="1"/>
          </p:cNvSpPr>
          <p:nvPr>
            <p:ph type="title"/>
          </p:nvPr>
        </p:nvSpPr>
        <p:spPr/>
        <p:txBody>
          <a:bodyPr>
            <a:noAutofit/>
          </a:bodyPr>
          <a:lstStyle/>
          <a:p>
            <a:r>
              <a:rPr lang="en-US" sz="3000" dirty="0"/>
              <a:t>Why choose Beavs Mobile?</a:t>
            </a:r>
          </a:p>
        </p:txBody>
      </p:sp>
      <p:sp>
        <p:nvSpPr>
          <p:cNvPr id="4" name="Content Placeholder 2">
            <a:extLst>
              <a:ext uri="{FF2B5EF4-FFF2-40B4-BE49-F238E27FC236}">
                <a16:creationId xmlns:a16="http://schemas.microsoft.com/office/drawing/2014/main" id="{9105B64A-D67B-8D0A-61C0-0F4C287CBBE1}"/>
              </a:ext>
            </a:extLst>
          </p:cNvPr>
          <p:cNvSpPr txBox="1">
            <a:spLocks/>
          </p:cNvSpPr>
          <p:nvPr/>
        </p:nvSpPr>
        <p:spPr>
          <a:xfrm>
            <a:off x="1194867" y="1590457"/>
            <a:ext cx="9802265" cy="389654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solidFill>
                  <a:srgbClr val="00859B"/>
                </a:solidFill>
                <a:effectLst/>
                <a:uLnTx/>
                <a:uFillTx/>
                <a:ea typeface="Gill Sans" charset="0"/>
                <a:cs typeface="Gill Sans" charset="0"/>
                <a:hlinkClick r:id="rId4">
                  <a:extLst>
                    <a:ext uri="{A12FA001-AC4F-418D-AE19-62706E023703}">
                      <ahyp:hlinkClr xmlns:ahyp="http://schemas.microsoft.com/office/drawing/2018/hyperlinkcolor" val="tx"/>
                    </a:ext>
                  </a:extLst>
                </a:hlinkClick>
              </a:rPr>
              <a:t>OSU Employee plans</a:t>
            </a:r>
            <a:r>
              <a:rPr kumimoji="0" lang="en-US" sz="1600" b="1" i="0" u="none" strike="noStrike" kern="1200" cap="none" spc="0" normalizeH="0" baseline="0" noProof="0" dirty="0">
                <a:ln>
                  <a:noFill/>
                </a:ln>
                <a:solidFill>
                  <a:srgbClr val="00859B"/>
                </a:solidFill>
                <a:effectLst/>
                <a:uLnTx/>
                <a:uFillTx/>
                <a:ea typeface="Gill Sans" charset="0"/>
                <a:cs typeface="Gill Sans" charset="0"/>
              </a:rPr>
              <a:t> </a:t>
            </a:r>
            <a:r>
              <a:rPr lang="en-US" sz="1600" b="1" dirty="0">
                <a:solidFill>
                  <a:prstClr val="black"/>
                </a:solidFill>
                <a:ea typeface="Gill Sans" charset="0"/>
                <a:cs typeface="Gill Sans" charset="0"/>
              </a:rPr>
              <a:t>s</a:t>
            </a:r>
            <a:r>
              <a:rPr kumimoji="0" lang="en-US" sz="1600" b="1" i="0" u="none" strike="noStrike" kern="1200" cap="none" spc="0" normalizeH="0" baseline="0" noProof="0" dirty="0">
                <a:ln>
                  <a:noFill/>
                </a:ln>
                <a:solidFill>
                  <a:prstClr val="black"/>
                </a:solidFill>
                <a:effectLst/>
                <a:uLnTx/>
                <a:uFillTx/>
                <a:ea typeface="Gill Sans" charset="0"/>
                <a:cs typeface="Gill Sans" charset="0"/>
              </a:rPr>
              <a:t>tart at $16 a month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Affordable, transparent pricing with no hidden fees.</a:t>
            </a:r>
          </a:p>
          <a:p>
            <a:pPr marL="742315" lvl="1" indent="-285115">
              <a:lnSpc>
                <a:spcPct val="100000"/>
              </a:lnSpc>
              <a:spcBef>
                <a:spcPts val="1200"/>
              </a:spcBef>
              <a:buClrTx/>
              <a:buSzPct val="100000"/>
              <a:buBlip>
                <a:blip r:embed="rId3"/>
              </a:buBlip>
              <a:defRPr/>
            </a:pPr>
            <a:endParaRPr kumimoji="0" lang="en-US" sz="8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solidFill>
                  <a:prstClr val="black"/>
                </a:solidFill>
                <a:effectLst/>
                <a:uLnTx/>
                <a:uFillTx/>
                <a:ea typeface="Gill Sans" charset="0"/>
                <a:cs typeface="Gill Sans" charset="0"/>
              </a:rPr>
              <a:t>Built for Beaver Nation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Beavs Mobile contributes to OSU every time you pay your bill, turning your wireless service into lasting impact for OSU.</a:t>
            </a:r>
          </a:p>
          <a:p>
            <a:pPr marL="742315" lvl="1" indent="-285115">
              <a:lnSpc>
                <a:spcPct val="100000"/>
              </a:lnSpc>
              <a:spcBef>
                <a:spcPts val="1200"/>
              </a:spcBef>
              <a:buClrTx/>
              <a:buSzPct val="100000"/>
              <a:buBlip>
                <a:blip r:embed="rId3"/>
              </a:buBlip>
              <a:defRPr/>
            </a:pPr>
            <a:endParaRPr kumimoji="0" lang="en-US" sz="8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solidFill>
                  <a:prstClr val="black"/>
                </a:solidFill>
                <a:effectLst/>
                <a:uLnTx/>
                <a:uFillTx/>
                <a:ea typeface="Gill Sans" charset="0"/>
                <a:cs typeface="Gill Sans" charset="0"/>
              </a:rPr>
              <a:t>No contracts, no commitments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Bring your phone and keep your number with freedom to switch anytime.</a:t>
            </a:r>
          </a:p>
          <a:p>
            <a:pPr marL="742315" lvl="1" indent="-285115">
              <a:lnSpc>
                <a:spcPct val="100000"/>
              </a:lnSpc>
              <a:spcBef>
                <a:spcPts val="1200"/>
              </a:spcBef>
              <a:buClrTx/>
              <a:buSzPct val="100000"/>
              <a:buBlip>
                <a:blip r:embed="rId3"/>
              </a:buBlip>
              <a:defRPr/>
            </a:pPr>
            <a:endParaRPr kumimoji="0" lang="en-US" sz="8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solidFill>
                  <a:prstClr val="black"/>
                </a:solidFill>
                <a:effectLst/>
                <a:uLnTx/>
                <a:uFillTx/>
                <a:ea typeface="Gill Sans" charset="0"/>
                <a:cs typeface="Gill Sans" charset="0"/>
              </a:rPr>
              <a:t>Exclusive Game Day perks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VIP experiences, free tickets on game days, and premium giveaways for Beavs Mobile customers.</a:t>
            </a:r>
          </a:p>
          <a:p>
            <a:pPr marL="742315" lvl="1" indent="-285115">
              <a:lnSpc>
                <a:spcPct val="100000"/>
              </a:lnSpc>
              <a:spcBef>
                <a:spcPts val="1200"/>
              </a:spcBef>
              <a:buClrTx/>
              <a:buSzPct val="100000"/>
              <a:buBlip>
                <a:blip r:embed="rId3"/>
              </a:buBlip>
              <a:defRPr/>
            </a:pPr>
            <a:endParaRPr kumimoji="0" lang="en-US" sz="800" b="0" i="0" u="none" strike="noStrike" kern="1200" cap="none" spc="0" normalizeH="0" baseline="0" noProof="0" dirty="0">
              <a:ln>
                <a:noFill/>
              </a:ln>
              <a:solidFill>
                <a:prstClr val="black"/>
              </a:solidFill>
              <a:effectLst/>
              <a:uLnTx/>
              <a:uFillTx/>
              <a:ea typeface="Gill Sans" charset="0"/>
              <a:cs typeface="Gill Sans" charset="0"/>
            </a:endParaRPr>
          </a:p>
          <a:p>
            <a:pPr marL="285115" marR="0" lvl="0" indent="-285115" algn="l" defTabSz="914400" rtl="0" eaLnBrk="1" fontAlgn="auto" latinLnBrk="0" hangingPunct="1">
              <a:lnSpc>
                <a:spcPct val="100000"/>
              </a:lnSpc>
              <a:spcBef>
                <a:spcPts val="1200"/>
              </a:spcBef>
              <a:spcAft>
                <a:spcPts val="0"/>
              </a:spcAft>
              <a:buClrTx/>
              <a:buSzPct val="100000"/>
              <a:buFontTx/>
              <a:buBlip>
                <a:blip r:embed="rId3"/>
              </a:buBlip>
              <a:tabLst/>
              <a:defRPr/>
            </a:pPr>
            <a:r>
              <a:rPr kumimoji="0" lang="en-US" sz="1600" b="1" i="0" u="none" strike="noStrike" kern="1200" cap="none" spc="0" normalizeH="0" baseline="0" noProof="0" dirty="0">
                <a:ln>
                  <a:noFill/>
                </a:ln>
                <a:solidFill>
                  <a:prstClr val="black"/>
                </a:solidFill>
                <a:effectLst/>
                <a:uLnTx/>
                <a:uFillTx/>
                <a:ea typeface="Gill Sans" charset="0"/>
                <a:cs typeface="Gill Sans" charset="0"/>
              </a:rPr>
              <a:t>On the T-Mobile 5G Network </a:t>
            </a:r>
            <a:r>
              <a:rPr kumimoji="0" lang="en-US" sz="1600" b="0" i="0" u="none" strike="noStrike" kern="1200" cap="none" spc="0" normalizeH="0" baseline="0" noProof="0" dirty="0">
                <a:ln>
                  <a:noFill/>
                </a:ln>
                <a:solidFill>
                  <a:prstClr val="black"/>
                </a:solidFill>
                <a:effectLst/>
                <a:uLnTx/>
                <a:uFillTx/>
                <a:ea typeface="Gill Sans" charset="0"/>
                <a:cs typeface="Gill Sans" charset="0"/>
              </a:rPr>
              <a:t>– Seamless coverage with coast-to-coast 5G.</a:t>
            </a:r>
          </a:p>
        </p:txBody>
      </p:sp>
      <p:pic>
        <p:nvPicPr>
          <p:cNvPr id="9" name="Picture Placeholder 8" descr="Phone Vibration outline">
            <a:extLst>
              <a:ext uri="{FF2B5EF4-FFF2-40B4-BE49-F238E27FC236}">
                <a16:creationId xmlns:a16="http://schemas.microsoft.com/office/drawing/2014/main" id="{666A95F7-0720-71A4-2AEC-C0C79C327D46}"/>
              </a:ext>
            </a:extLst>
          </p:cNvPr>
          <p:cNvPicPr>
            <a:picLocks noGrp="1" noChangeAspect="1"/>
          </p:cNvPicPr>
          <p:nvPr>
            <p:ph type="pic" sz="quarter" idx="10"/>
          </p:nvPr>
        </p:nvPicPr>
        <p:blipFill>
          <a:blip r:embed="rId5">
            <a:extLst>
              <a:ext uri="{96DAC541-7B7A-43D3-8B79-37D633B846F1}">
                <asvg:svgBlip xmlns:asvg="http://schemas.microsoft.com/office/drawing/2016/SVG/main" r:embed="rId6"/>
              </a:ext>
            </a:extLst>
          </a:blip>
          <a:srcRect t="157" b="157"/>
          <a:stretch>
            <a:fillRect/>
          </a:stretch>
        </p:blipFill>
        <p:spPr/>
      </p:pic>
      <p:pic>
        <p:nvPicPr>
          <p:cNvPr id="7" name="Picture 6" descr="A black background with orange letters&#10;&#10;AI-generated content may be incorrect.">
            <a:extLst>
              <a:ext uri="{FF2B5EF4-FFF2-40B4-BE49-F238E27FC236}">
                <a16:creationId xmlns:a16="http://schemas.microsoft.com/office/drawing/2014/main" id="{A970F042-059E-150B-F29F-ADD6B1C853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70238" y="6058891"/>
            <a:ext cx="2471825" cy="550393"/>
          </a:xfrm>
          <a:prstGeom prst="rect">
            <a:avLst/>
          </a:prstGeom>
        </p:spPr>
      </p:pic>
    </p:spTree>
    <p:extLst>
      <p:ext uri="{BB962C8B-B14F-4D97-AF65-F5344CB8AC3E}">
        <p14:creationId xmlns:p14="http://schemas.microsoft.com/office/powerpoint/2010/main" val="138361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66BD00-035B-DF66-2E32-F4E6E027AD4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2CDC16-491F-BA92-46DC-8895C809F8AD}"/>
              </a:ext>
            </a:extLst>
          </p:cNvPr>
          <p:cNvSpPr>
            <a:spLocks noGrp="1"/>
          </p:cNvSpPr>
          <p:nvPr>
            <p:ph type="title"/>
          </p:nvPr>
        </p:nvSpPr>
        <p:spPr/>
        <p:txBody>
          <a:bodyPr>
            <a:noAutofit/>
          </a:bodyPr>
          <a:lstStyle/>
          <a:p>
            <a:r>
              <a:rPr lang="en-US" sz="3000" dirty="0"/>
              <a:t>Updated 2026 benefit summaries</a:t>
            </a:r>
          </a:p>
        </p:txBody>
      </p:sp>
      <p:sp>
        <p:nvSpPr>
          <p:cNvPr id="4" name="Content Placeholder 2">
            <a:extLst>
              <a:ext uri="{FF2B5EF4-FFF2-40B4-BE49-F238E27FC236}">
                <a16:creationId xmlns:a16="http://schemas.microsoft.com/office/drawing/2014/main" id="{0C38E326-F481-DE1E-9130-6F17435BF2CF}"/>
              </a:ext>
            </a:extLst>
          </p:cNvPr>
          <p:cNvSpPr txBox="1">
            <a:spLocks/>
          </p:cNvSpPr>
          <p:nvPr/>
        </p:nvSpPr>
        <p:spPr>
          <a:xfrm>
            <a:off x="868749" y="1526110"/>
            <a:ext cx="6611043" cy="479239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Clr>
                <a:srgbClr val="DC4405"/>
              </a:buClr>
              <a:buFont typeface="Courier New" panose="02070309020205020404" pitchFamily="49" charset="0"/>
              <a:buChar char="o"/>
              <a:defRPr sz="2000" kern="1200" baseline="0">
                <a:solidFill>
                  <a:schemeClr val="tx1"/>
                </a:solidFill>
                <a:latin typeface="+mn-lt"/>
                <a:ea typeface="Verdana" panose="020B0604030504040204" pitchFamily="34" charset="0"/>
                <a:cs typeface="Verdana" panose="020B0604030504040204" pitchFamily="34" charset="0"/>
              </a:defRPr>
            </a:lvl1pPr>
            <a:lvl2pPr marL="685800" indent="-228600" algn="l" defTabSz="914400" rtl="0" eaLnBrk="1" latinLnBrk="0" hangingPunct="1">
              <a:lnSpc>
                <a:spcPct val="90000"/>
              </a:lnSpc>
              <a:spcBef>
                <a:spcPts val="500"/>
              </a:spcBef>
              <a:buClr>
                <a:srgbClr val="DC4405"/>
              </a:buClr>
              <a:buFont typeface="Courier New" panose="02070309020205020404" pitchFamily="49" charset="0"/>
              <a:buChar char="o"/>
              <a:defRPr sz="1800" b="0" i="0" u="none" kern="1200" baseline="0">
                <a:solidFill>
                  <a:schemeClr val="tx1"/>
                </a:solidFill>
                <a:latin typeface="+mn-lt"/>
                <a:ea typeface="Verdana" panose="020B0604030504040204" pitchFamily="34" charset="0"/>
                <a:cs typeface="Verdana" panose="020B0604030504040204" pitchFamily="34" charset="0"/>
              </a:defRPr>
            </a:lvl2pPr>
            <a:lvl3pPr marL="1143000" indent="-228600" algn="l" defTabSz="914400" rtl="0" eaLnBrk="1" latinLnBrk="0" hangingPunct="1">
              <a:lnSpc>
                <a:spcPct val="90000"/>
              </a:lnSpc>
              <a:spcBef>
                <a:spcPts val="500"/>
              </a:spcBef>
              <a:buClr>
                <a:srgbClr val="DC4405"/>
              </a:buClr>
              <a:buFont typeface="Courier New" panose="02070309020205020404" pitchFamily="49" charset="0"/>
              <a:buChar char="o"/>
              <a:defRPr sz="1600" kern="1200" baseline="0">
                <a:solidFill>
                  <a:schemeClr val="tx1"/>
                </a:solidFill>
                <a:latin typeface="+mn-lt"/>
                <a:ea typeface="Verdana" panose="020B0604030504040204" pitchFamily="34" charset="0"/>
                <a:cs typeface="Verdana" panose="020B0604030504040204" pitchFamily="34" charset="0"/>
              </a:defRPr>
            </a:lvl3pPr>
            <a:lvl4pPr marL="1600200" indent="-228600" algn="l" defTabSz="914400" rtl="0" eaLnBrk="1" latinLnBrk="0" hangingPunct="1">
              <a:lnSpc>
                <a:spcPct val="90000"/>
              </a:lnSpc>
              <a:spcBef>
                <a:spcPts val="500"/>
              </a:spcBef>
              <a:buClr>
                <a:srgbClr val="DC4405"/>
              </a:buClr>
              <a:buFont typeface="Courier New" panose="02070309020205020404" pitchFamily="49" charset="0"/>
              <a:buChar char="o"/>
              <a:defRPr sz="1400" kern="1200" baseline="0">
                <a:solidFill>
                  <a:schemeClr val="tx1"/>
                </a:solidFill>
                <a:latin typeface="+mn-lt"/>
                <a:ea typeface="Verdana" panose="020B0604030504040204" pitchFamily="34" charset="0"/>
                <a:cs typeface="Verdana" panose="020B0604030504040204" pitchFamily="34" charset="0"/>
              </a:defRPr>
            </a:lvl4pPr>
            <a:lvl5pPr marL="2057400" indent="-228600" algn="l" defTabSz="914400" rtl="0" eaLnBrk="1" latinLnBrk="0" hangingPunct="1">
              <a:lnSpc>
                <a:spcPct val="90000"/>
              </a:lnSpc>
              <a:spcBef>
                <a:spcPts val="500"/>
              </a:spcBef>
              <a:buClr>
                <a:srgbClr val="DC4405"/>
              </a:buClr>
              <a:buFont typeface="Courier New" panose="02070309020205020404" pitchFamily="49" charset="0"/>
              <a:buChar char="o"/>
              <a:defRPr sz="1100" kern="1200">
                <a:solidFill>
                  <a:schemeClr val="tx1"/>
                </a:solidFill>
                <a:latin typeface="+mn-lt"/>
                <a:ea typeface="Verdana" panose="020B0604030504040204" pitchFamily="34" charset="0"/>
                <a:cs typeface="Verdana" panose="020B060403050404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115" indent="-285115">
              <a:lnSpc>
                <a:spcPct val="100000"/>
              </a:lnSpc>
              <a:spcBef>
                <a:spcPts val="1200"/>
              </a:spcBef>
              <a:buClrTx/>
              <a:buSzPct val="100000"/>
              <a:buBlip>
                <a:blip r:embed="rId3"/>
              </a:buBlip>
              <a:defRPr/>
            </a:pPr>
            <a:r>
              <a:rPr lang="en-US" sz="1600" dirty="0"/>
              <a:t>The 2026 benefit summaries for Classified Employees and Professional &amp; Academic Faculty are now updated on the UHR Website: </a:t>
            </a:r>
            <a:r>
              <a:rPr lang="en-US" sz="1600" dirty="0">
                <a:solidFill>
                  <a:srgbClr val="00859B"/>
                </a:solidFill>
                <a:hlinkClick r:id="rId4">
                  <a:extLst>
                    <a:ext uri="{A12FA001-AC4F-418D-AE19-62706E023703}">
                      <ahyp:hlinkClr xmlns:ahyp="http://schemas.microsoft.com/office/drawing/2018/hyperlinkcolor" val="tx"/>
                    </a:ext>
                  </a:extLst>
                </a:hlinkClick>
              </a:rPr>
              <a:t>Benefits Summaries for 2026</a:t>
            </a:r>
            <a:endParaRPr lang="en-US" sz="1600" dirty="0">
              <a:solidFill>
                <a:srgbClr val="00859B"/>
              </a:solidFill>
            </a:endParaRPr>
          </a:p>
          <a:p>
            <a:pPr marL="0" indent="0">
              <a:lnSpc>
                <a:spcPct val="100000"/>
              </a:lnSpc>
              <a:spcBef>
                <a:spcPts val="1200"/>
              </a:spcBef>
              <a:buClrTx/>
              <a:buSzPct val="100000"/>
              <a:buNone/>
              <a:defRPr/>
            </a:pPr>
            <a:endParaRPr lang="en-US" sz="1600" dirty="0">
              <a:solidFill>
                <a:srgbClr val="00859B"/>
              </a:solidFill>
            </a:endParaRPr>
          </a:p>
          <a:p>
            <a:pPr marL="285115" indent="-285115">
              <a:lnSpc>
                <a:spcPct val="100000"/>
              </a:lnSpc>
              <a:spcBef>
                <a:spcPts val="1200"/>
              </a:spcBef>
              <a:buClrTx/>
              <a:buSzPct val="100000"/>
              <a:buBlip>
                <a:blip r:embed="rId3"/>
              </a:buBlip>
              <a:defRPr/>
            </a:pPr>
            <a:r>
              <a:rPr lang="en-US" sz="1600" dirty="0"/>
              <a:t>You can find information on:</a:t>
            </a:r>
          </a:p>
          <a:p>
            <a:pPr marL="742315" lvl="1" indent="-285115">
              <a:lnSpc>
                <a:spcPct val="100000"/>
              </a:lnSpc>
              <a:spcBef>
                <a:spcPts val="1200"/>
              </a:spcBef>
              <a:buClrTx/>
              <a:buSzPct val="100000"/>
              <a:buBlip>
                <a:blip r:embed="rId3"/>
              </a:buBlip>
              <a:defRPr/>
            </a:pPr>
            <a:r>
              <a:rPr lang="en-US" sz="1600" dirty="0"/>
              <a:t>Core coverage (Medical, Dental, Vision, Basic Life)</a:t>
            </a:r>
          </a:p>
          <a:p>
            <a:pPr marL="742315" lvl="1" indent="-285115">
              <a:lnSpc>
                <a:spcPct val="100000"/>
              </a:lnSpc>
              <a:spcBef>
                <a:spcPts val="1200"/>
              </a:spcBef>
              <a:buClrTx/>
              <a:buSzPct val="100000"/>
              <a:buBlip>
                <a:blip r:embed="rId3"/>
              </a:buBlip>
              <a:defRPr/>
            </a:pPr>
            <a:r>
              <a:rPr lang="en-US" sz="1600" dirty="0"/>
              <a:t>Disability coverage</a:t>
            </a:r>
          </a:p>
          <a:p>
            <a:pPr marL="742315" lvl="1" indent="-285115">
              <a:lnSpc>
                <a:spcPct val="100000"/>
              </a:lnSpc>
              <a:spcBef>
                <a:spcPts val="1200"/>
              </a:spcBef>
              <a:buClrTx/>
              <a:buSzPct val="100000"/>
              <a:buBlip>
                <a:blip r:embed="rId3"/>
              </a:buBlip>
              <a:defRPr/>
            </a:pPr>
            <a:r>
              <a:rPr lang="en-US" sz="1600" dirty="0"/>
              <a:t>Life insurance</a:t>
            </a:r>
          </a:p>
          <a:p>
            <a:pPr marL="742315" lvl="1" indent="-285115">
              <a:lnSpc>
                <a:spcPct val="100000"/>
              </a:lnSpc>
              <a:spcBef>
                <a:spcPts val="1200"/>
              </a:spcBef>
              <a:buClrTx/>
              <a:buSzPct val="100000"/>
              <a:buBlip>
                <a:blip r:embed="rId3"/>
              </a:buBlip>
              <a:defRPr/>
            </a:pPr>
            <a:r>
              <a:rPr lang="en-US" sz="1600" dirty="0"/>
              <a:t>Flexible Spending Accounts</a:t>
            </a:r>
          </a:p>
          <a:p>
            <a:pPr marL="742315" lvl="1" indent="-285115">
              <a:lnSpc>
                <a:spcPct val="100000"/>
              </a:lnSpc>
              <a:spcBef>
                <a:spcPts val="1200"/>
              </a:spcBef>
              <a:buClrTx/>
              <a:buSzPct val="100000"/>
              <a:buBlip>
                <a:blip r:embed="rId3"/>
              </a:buBlip>
              <a:defRPr/>
            </a:pPr>
            <a:r>
              <a:rPr lang="en-US" sz="1600" dirty="0"/>
              <a:t>Leave accrual and use</a:t>
            </a:r>
          </a:p>
          <a:p>
            <a:pPr marL="742315" lvl="1" indent="-285115">
              <a:lnSpc>
                <a:spcPct val="100000"/>
              </a:lnSpc>
              <a:spcBef>
                <a:spcPts val="1200"/>
              </a:spcBef>
              <a:buClrTx/>
              <a:buSzPct val="100000"/>
              <a:buBlip>
                <a:blip r:embed="rId3"/>
              </a:buBlip>
              <a:defRPr/>
            </a:pPr>
            <a:r>
              <a:rPr lang="en-US" sz="1600" dirty="0"/>
              <a:t>Retirement options</a:t>
            </a:r>
          </a:p>
          <a:p>
            <a:pPr marL="742315" lvl="1" indent="-285115">
              <a:lnSpc>
                <a:spcPct val="100000"/>
              </a:lnSpc>
              <a:spcBef>
                <a:spcPts val="1200"/>
              </a:spcBef>
              <a:buClrTx/>
              <a:buSzPct val="100000"/>
              <a:buBlip>
                <a:blip r:embed="rId3"/>
              </a:buBlip>
              <a:defRPr/>
            </a:pPr>
            <a:r>
              <a:rPr lang="en-US" sz="1600" dirty="0"/>
              <a:t>Staff Fee </a:t>
            </a:r>
          </a:p>
          <a:p>
            <a:pPr marL="742315" lvl="1" indent="-285115">
              <a:lnSpc>
                <a:spcPct val="100000"/>
              </a:lnSpc>
              <a:spcBef>
                <a:spcPts val="1200"/>
              </a:spcBef>
              <a:buClrTx/>
              <a:buSzPct val="100000"/>
              <a:buBlip>
                <a:blip r:embed="rId3"/>
              </a:buBlip>
              <a:defRPr/>
            </a:pPr>
            <a:r>
              <a:rPr lang="en-US" sz="1600" dirty="0"/>
              <a:t>Other campus benefits and discounts</a:t>
            </a:r>
          </a:p>
        </p:txBody>
      </p:sp>
      <p:pic>
        <p:nvPicPr>
          <p:cNvPr id="8" name="Picture Placeholder 7" descr="List outline">
            <a:extLst>
              <a:ext uri="{FF2B5EF4-FFF2-40B4-BE49-F238E27FC236}">
                <a16:creationId xmlns:a16="http://schemas.microsoft.com/office/drawing/2014/main" id="{C8ED0212-5C50-BD96-0C27-4C904A6AD4D5}"/>
              </a:ext>
            </a:extLst>
          </p:cNvPr>
          <p:cNvPicPr>
            <a:picLocks noGrp="1" noChangeAspect="1"/>
          </p:cNvPicPr>
          <p:nvPr>
            <p:ph type="pic" sz="quarter" idx="10"/>
          </p:nvPr>
        </p:nvPicPr>
        <p:blipFill>
          <a:blip r:embed="rId5">
            <a:extLst>
              <a:ext uri="{96DAC541-7B7A-43D3-8B79-37D633B846F1}">
                <asvg:svgBlip xmlns:asvg="http://schemas.microsoft.com/office/drawing/2016/SVG/main" r:embed="rId6"/>
              </a:ext>
            </a:extLst>
          </a:blip>
          <a:srcRect t="157" b="157"/>
          <a:stretch>
            <a:fillRect/>
          </a:stretch>
        </p:blipFill>
        <p:spPr/>
      </p:pic>
      <p:pic>
        <p:nvPicPr>
          <p:cNvPr id="9" name="Picture 8">
            <a:extLst>
              <a:ext uri="{FF2B5EF4-FFF2-40B4-BE49-F238E27FC236}">
                <a16:creationId xmlns:a16="http://schemas.microsoft.com/office/drawing/2014/main" id="{0D47B1B3-A938-8A07-654E-5106CE506877}"/>
              </a:ext>
            </a:extLst>
          </p:cNvPr>
          <p:cNvPicPr>
            <a:picLocks noChangeAspect="1"/>
          </p:cNvPicPr>
          <p:nvPr/>
        </p:nvPicPr>
        <p:blipFill>
          <a:blip r:embed="rId7"/>
          <a:stretch>
            <a:fillRect/>
          </a:stretch>
        </p:blipFill>
        <p:spPr>
          <a:xfrm>
            <a:off x="7522344" y="1354218"/>
            <a:ext cx="3831456" cy="4964286"/>
          </a:xfrm>
          <a:prstGeom prst="rect">
            <a:avLst/>
          </a:prstGeom>
          <a:ln>
            <a:solidFill>
              <a:srgbClr val="D73F09"/>
            </a:solidFill>
          </a:ln>
        </p:spPr>
      </p:pic>
    </p:spTree>
    <p:extLst>
      <p:ext uri="{BB962C8B-B14F-4D97-AF65-F5344CB8AC3E}">
        <p14:creationId xmlns:p14="http://schemas.microsoft.com/office/powerpoint/2010/main" val="185513253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MnjDQWr.5rdoCbklZaExfA"/>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Verdana"/>
        <a:ea typeface=""/>
        <a:cs typeface=""/>
      </a:majorFont>
      <a:minorFont>
        <a:latin typeface="Gill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SU Slide Master">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heme1">
  <a:themeElements>
    <a:clrScheme name="Custom 8">
      <a:dk1>
        <a:srgbClr val="000000"/>
      </a:dk1>
      <a:lt1>
        <a:srgbClr val="FFFFFF"/>
      </a:lt1>
      <a:dk2>
        <a:srgbClr val="8E9089"/>
      </a:dk2>
      <a:lt2>
        <a:srgbClr val="B7A99A"/>
      </a:lt2>
      <a:accent1>
        <a:srgbClr val="D73F09"/>
      </a:accent1>
      <a:accent2>
        <a:srgbClr val="00859B"/>
      </a:accent2>
      <a:accent3>
        <a:srgbClr val="B8DDE1"/>
      </a:accent3>
      <a:accent4>
        <a:srgbClr val="D3832B"/>
      </a:accent4>
      <a:accent5>
        <a:srgbClr val="003B5C"/>
      </a:accent5>
      <a:accent6>
        <a:srgbClr val="0D5157"/>
      </a:accent6>
      <a:hlink>
        <a:srgbClr val="99B862"/>
      </a:hlink>
      <a:folHlink>
        <a:srgbClr val="7A68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lnSpc>
            <a:spcPct val="80000"/>
          </a:lnSpc>
          <a:defRPr sz="4800" b="1" dirty="0">
            <a:solidFill>
              <a:schemeClr val="tx1">
                <a:lumMod val="75000"/>
                <a:lumOff val="25000"/>
              </a:schemeClr>
            </a:solidFill>
            <a:latin typeface="Stratum2 Bold" panose="020B0506030000020004" pitchFamily="34" charset="77"/>
          </a:defRPr>
        </a:defPPr>
      </a:lstStyle>
    </a:txDef>
  </a:objectDefaults>
  <a:extraClrSchemeLst/>
  <a:extLst>
    <a:ext uri="{05A4C25C-085E-4340-85A3-A5531E510DB2}">
      <thm15:themeFamily xmlns:thm15="http://schemas.microsoft.com/office/thememl/2012/main" name="Theme1" id="{C70EC8A8-4E99-4673-B34C-502EDD443651}" vid="{6B360458-816A-4D60-B3F5-73DE8EB72371}"/>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2886</TotalTime>
  <Words>1217</Words>
  <Application>Microsoft Office PowerPoint</Application>
  <PresentationFormat>Widescreen</PresentationFormat>
  <Paragraphs>114</Paragraphs>
  <Slides>13</Slides>
  <Notes>13</Notes>
  <HiddenSlides>0</HiddenSlides>
  <MMClips>0</MMClips>
  <ScaleCrop>false</ScaleCrop>
  <HeadingPairs>
    <vt:vector size="8" baseType="variant">
      <vt:variant>
        <vt:lpstr>Fonts Used</vt:lpstr>
      </vt:variant>
      <vt:variant>
        <vt:i4>18</vt:i4>
      </vt:variant>
      <vt:variant>
        <vt:lpstr>Theme</vt:lpstr>
      </vt:variant>
      <vt:variant>
        <vt:i4>3</vt:i4>
      </vt:variant>
      <vt:variant>
        <vt:lpstr>Embedded OLE Servers</vt:lpstr>
      </vt:variant>
      <vt:variant>
        <vt:i4>1</vt:i4>
      </vt:variant>
      <vt:variant>
        <vt:lpstr>Slide Titles</vt:lpstr>
      </vt:variant>
      <vt:variant>
        <vt:i4>13</vt:i4>
      </vt:variant>
    </vt:vector>
  </HeadingPairs>
  <TitlesOfParts>
    <vt:vector size="35" baseType="lpstr">
      <vt:lpstr>Aptos</vt:lpstr>
      <vt:lpstr>Arial</vt:lpstr>
      <vt:lpstr>Calibri</vt:lpstr>
      <vt:lpstr>Chronicle Display Black</vt:lpstr>
      <vt:lpstr>Courier New</vt:lpstr>
      <vt:lpstr>Encode Sans Normal Black</vt:lpstr>
      <vt:lpstr>Gill Sans</vt:lpstr>
      <vt:lpstr>Kievit Offc</vt:lpstr>
      <vt:lpstr>Kievit Offc Medium</vt:lpstr>
      <vt:lpstr>Open Sans</vt:lpstr>
      <vt:lpstr>Open Sans Light</vt:lpstr>
      <vt:lpstr>Stratum2 Black</vt:lpstr>
      <vt:lpstr>Stratum2 Bold</vt:lpstr>
      <vt:lpstr>Stratum2 Regular</vt:lpstr>
      <vt:lpstr>Times</vt:lpstr>
      <vt:lpstr>Verdana</vt:lpstr>
      <vt:lpstr>Wingdings</vt:lpstr>
      <vt:lpstr>Wingdings 2</vt:lpstr>
      <vt:lpstr>1_Office Theme</vt:lpstr>
      <vt:lpstr>OSU Slide Master</vt:lpstr>
      <vt:lpstr>Theme1</vt:lpstr>
      <vt:lpstr>think-cell Slide</vt:lpstr>
      <vt:lpstr>UHR/PAYROLL FORUM</vt:lpstr>
      <vt:lpstr>General Information</vt:lpstr>
      <vt:lpstr>Agenda</vt:lpstr>
      <vt:lpstr>Announcements</vt:lpstr>
      <vt:lpstr>More announcements!</vt:lpstr>
      <vt:lpstr>Timely notifications for terminations</vt:lpstr>
      <vt:lpstr>Introducing Beavs Mobile</vt:lpstr>
      <vt:lpstr>Why choose Beavs Mobile?</vt:lpstr>
      <vt:lpstr>Updated 2026 benefit summaries</vt:lpstr>
      <vt:lpstr>ACA and 1095C update/timeline</vt:lpstr>
      <vt:lpstr>W-2/W-4 update/timeline</vt:lpstr>
      <vt:lpstr>Questions?</vt:lpstr>
      <vt:lpstr>THANK YOU</vt:lpstr>
    </vt:vector>
  </TitlesOfParts>
  <Company>Oregon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HR/Payroll Forum</dc:title>
  <dc:creator>Ray, Bonny</dc:creator>
  <cp:lastModifiedBy>Kilgore, Meg</cp:lastModifiedBy>
  <cp:revision>3223</cp:revision>
  <cp:lastPrinted>2023-08-11T15:56:18Z</cp:lastPrinted>
  <dcterms:created xsi:type="dcterms:W3CDTF">2022-10-28T02:53:34Z</dcterms:created>
  <dcterms:modified xsi:type="dcterms:W3CDTF">2026-01-09T22:20:20Z</dcterms:modified>
</cp:coreProperties>
</file>