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5.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25" r:id="rId3"/>
    <p:sldMasterId id="2147483755" r:id="rId4"/>
    <p:sldMasterId id="2147483769" r:id="rId5"/>
  </p:sldMasterIdLst>
  <p:notesMasterIdLst>
    <p:notesMasterId r:id="rId17"/>
  </p:notesMasterIdLst>
  <p:sldIdLst>
    <p:sldId id="266" r:id="rId6"/>
    <p:sldId id="842" r:id="rId7"/>
    <p:sldId id="267" r:id="rId8"/>
    <p:sldId id="2147482870" r:id="rId9"/>
    <p:sldId id="2147482878" r:id="rId10"/>
    <p:sldId id="300" r:id="rId11"/>
    <p:sldId id="287" r:id="rId12"/>
    <p:sldId id="2147483025" r:id="rId13"/>
    <p:sldId id="2147482876" r:id="rId14"/>
    <p:sldId id="841" r:id="rId15"/>
    <p:sldId id="316"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A73684-4E76-438D-8D98-6736059C096C}">
          <p14:sldIdLst>
            <p14:sldId id="266"/>
            <p14:sldId id="842"/>
            <p14:sldId id="267"/>
            <p14:sldId id="2147482870"/>
            <p14:sldId id="2147482878"/>
            <p14:sldId id="300"/>
            <p14:sldId id="287"/>
            <p14:sldId id="2147483025"/>
            <p14:sldId id="2147482876"/>
            <p14:sldId id="841"/>
            <p14:sldId id="3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6A8498-23FD-7428-9E47-33DB70BA6D2B}" name="Larsen, Trudy" initials="LT" userId="S::larsentr@oregonstate.edu::fa501139-2f47-4b1e-a59a-9523a2a23c8a" providerId="AD"/>
  <p188:author id="{E0C07ECE-5D8C-A5F7-C0F3-4D04CC3BC77B}" name="Kilgore, Megan" initials="MK" userId="S::kilgorme@oregonstate.edu::34440d79-2c96-4b54-a201-36c51a271c52" providerId="AD"/>
  <p188:author id="{00B827F5-D4FD-A005-F490-EF500F5FFA09}" name="Ray, Bonny" initials="BR" userId="S::raybo@oregonstate.edu::a5a4789d-1322-4fff-bc28-0b687a7883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orslund, Rachel" initials="FR" lastIdx="4" clrIdx="0">
    <p:extLst>
      <p:ext uri="{19B8F6BF-5375-455C-9EA6-DF929625EA0E}">
        <p15:presenceInfo xmlns:p15="http://schemas.microsoft.com/office/powerpoint/2012/main" userId="S-1-5-21-828376571-1197701538-1844936127-3114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9B"/>
    <a:srgbClr val="D73F09"/>
    <a:srgbClr val="F29E66"/>
    <a:srgbClr val="6C1F04"/>
    <a:srgbClr val="A12F07"/>
    <a:srgbClr val="E8581E"/>
    <a:srgbClr val="4A773C"/>
    <a:srgbClr val="E8580A"/>
    <a:srgbClr val="E86C1E"/>
    <a:srgbClr val="E86F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2C57D1-B771-47AE-82C2-58E1B19B4E85}" v="12" dt="2026-02-10T18:58:45.9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94660"/>
  </p:normalViewPr>
  <p:slideViewPr>
    <p:cSldViewPr snapToGrid="0">
      <p:cViewPr varScale="1">
        <p:scale>
          <a:sx n="105" d="100"/>
          <a:sy n="105" d="100"/>
        </p:scale>
        <p:origin x="516" y="96"/>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 Kilgore" userId="S3ajqeMxrYxo3ItqTIzud3O8EPp9C9F+TX6ke+dzwPk=" providerId="None" clId="Web-{572C57D1-B771-47AE-82C2-58E1B19B4E85}"/>
    <pc:docChg chg="modSld">
      <pc:chgData name="Meg Kilgore" userId="S3ajqeMxrYxo3ItqTIzud3O8EPp9C9F+TX6ke+dzwPk=" providerId="None" clId="Web-{572C57D1-B771-47AE-82C2-58E1B19B4E85}" dt="2026-02-10T18:58:45.997" v="6" actId="20577"/>
      <pc:docMkLst>
        <pc:docMk/>
      </pc:docMkLst>
      <pc:sldChg chg="modSp">
        <pc:chgData name="Meg Kilgore" userId="S3ajqeMxrYxo3ItqTIzud3O8EPp9C9F+TX6ke+dzwPk=" providerId="None" clId="Web-{572C57D1-B771-47AE-82C2-58E1B19B4E85}" dt="2026-02-10T18:58:45.997" v="6" actId="20577"/>
        <pc:sldMkLst>
          <pc:docMk/>
          <pc:sldMk cId="1708329779" sldId="2147482870"/>
        </pc:sldMkLst>
        <pc:spChg chg="mod">
          <ac:chgData name="Meg Kilgore" userId="S3ajqeMxrYxo3ItqTIzud3O8EPp9C9F+TX6ke+dzwPk=" providerId="None" clId="Web-{572C57D1-B771-47AE-82C2-58E1B19B4E85}" dt="2026-02-10T18:58:45.997" v="6" actId="20577"/>
          <ac:spMkLst>
            <pc:docMk/>
            <pc:sldMk cId="1708329779" sldId="2147482870"/>
            <ac:spMk id="3" creationId="{97A8DAA8-6CCF-45CC-427C-50A65F40B86D}"/>
          </ac:spMkLst>
        </pc:spChg>
      </pc:sldChg>
    </pc:docChg>
  </pc:docChgLst>
  <pc:docChgLst>
    <pc:chgData name="Carolyn Warfield" userId="JTchaNGoBtbE8ESAnoDCJNlEFSeoox1wP0G5P3dMPIc=" providerId="None" clId="Web-{061ED0CF-626D-4043-B877-E050C02D8457}"/>
    <pc:docChg chg="sldOrd">
      <pc:chgData name="Carolyn Warfield" userId="JTchaNGoBtbE8ESAnoDCJNlEFSeoox1wP0G5P3dMPIc=" providerId="None" clId="Web-{061ED0CF-626D-4043-B877-E050C02D8457}" dt="2026-02-06T17:33:04.609" v="0"/>
      <pc:docMkLst>
        <pc:docMk/>
      </pc:docMkLst>
      <pc:sldChg chg="ord">
        <pc:chgData name="Carolyn Warfield" userId="JTchaNGoBtbE8ESAnoDCJNlEFSeoox1wP0G5P3dMPIc=" providerId="None" clId="Web-{061ED0CF-626D-4043-B877-E050C02D8457}" dt="2026-02-06T17:33:04.609" v="0"/>
        <pc:sldMkLst>
          <pc:docMk/>
          <pc:sldMk cId="3441549958" sldId="84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32E3BBE8-A10C-4244-AB6F-2724409C81ED}" type="datetimeFigureOut">
              <a:rPr lang="en-US" smtClean="0"/>
              <a:t>2/13/2026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72D7F85-C600-4E05-B9C3-8A2577CE8113}" type="slidenum">
              <a:rPr lang="en-US" smtClean="0"/>
              <a:t>‹#›</a:t>
            </a:fld>
            <a:endParaRPr lang="en-US"/>
          </a:p>
        </p:txBody>
      </p:sp>
    </p:spTree>
    <p:extLst>
      <p:ext uri="{BB962C8B-B14F-4D97-AF65-F5344CB8AC3E}">
        <p14:creationId xmlns:p14="http://schemas.microsoft.com/office/powerpoint/2010/main" val="2780179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1</a:t>
            </a:fld>
            <a:endParaRPr lang="en-US"/>
          </a:p>
        </p:txBody>
      </p:sp>
    </p:spTree>
    <p:extLst>
      <p:ext uri="{BB962C8B-B14F-4D97-AF65-F5344CB8AC3E}">
        <p14:creationId xmlns:p14="http://schemas.microsoft.com/office/powerpoint/2010/main" val="1974882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11</a:t>
            </a:fld>
            <a:endParaRPr lang="en-US"/>
          </a:p>
        </p:txBody>
      </p:sp>
    </p:spTree>
    <p:extLst>
      <p:ext uri="{BB962C8B-B14F-4D97-AF65-F5344CB8AC3E}">
        <p14:creationId xmlns:p14="http://schemas.microsoft.com/office/powerpoint/2010/main" val="1427617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2D7F85-C600-4E05-B9C3-8A2577CE81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442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3</a:t>
            </a:fld>
            <a:endParaRPr lang="en-US"/>
          </a:p>
        </p:txBody>
      </p:sp>
    </p:spTree>
    <p:extLst>
      <p:ext uri="{BB962C8B-B14F-4D97-AF65-F5344CB8AC3E}">
        <p14:creationId xmlns:p14="http://schemas.microsoft.com/office/powerpoint/2010/main" val="1608037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69294-7E98-4ECA-20E6-DEB9645BF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FBB71-11B4-6E9E-4CB5-C6DA30D14BDB}"/>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D7A5A312-214C-67EB-7A34-371C791C48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163375-9334-61AD-2A56-D6D07E630D6B}"/>
              </a:ext>
            </a:extLst>
          </p:cNvPr>
          <p:cNvSpPr>
            <a:spLocks noGrp="1"/>
          </p:cNvSpPr>
          <p:nvPr>
            <p:ph type="sldNum" sz="quarter" idx="5"/>
          </p:nvPr>
        </p:nvSpPr>
        <p:spPr/>
        <p:txBody>
          <a:bodyPr/>
          <a:lstStyle/>
          <a:p>
            <a:fld id="{972D7F85-C600-4E05-B9C3-8A2577CE8113}" type="slidenum">
              <a:rPr lang="en-US" smtClean="0"/>
              <a:t>4</a:t>
            </a:fld>
            <a:endParaRPr lang="en-US"/>
          </a:p>
        </p:txBody>
      </p:sp>
    </p:spTree>
    <p:extLst>
      <p:ext uri="{BB962C8B-B14F-4D97-AF65-F5344CB8AC3E}">
        <p14:creationId xmlns:p14="http://schemas.microsoft.com/office/powerpoint/2010/main" val="4024679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24EB7-63C8-2DB1-D915-F908CEE5EC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FF92B-B0E0-6D97-3F34-20B7FBF29A8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EBC23342-AD20-4592-D8E5-32395E51CB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AD7203-BAA6-D95F-BB9A-D87054BB118F}"/>
              </a:ext>
            </a:extLst>
          </p:cNvPr>
          <p:cNvSpPr>
            <a:spLocks noGrp="1"/>
          </p:cNvSpPr>
          <p:nvPr>
            <p:ph type="sldNum" sz="quarter" idx="5"/>
          </p:nvPr>
        </p:nvSpPr>
        <p:spPr/>
        <p:txBody>
          <a:bodyPr/>
          <a:lstStyle/>
          <a:p>
            <a:fld id="{972D7F85-C600-4E05-B9C3-8A2577CE8113}" type="slidenum">
              <a:rPr lang="en-US" smtClean="0"/>
              <a:t>5</a:t>
            </a:fld>
            <a:endParaRPr lang="en-US"/>
          </a:p>
        </p:txBody>
      </p:sp>
    </p:spTree>
    <p:extLst>
      <p:ext uri="{BB962C8B-B14F-4D97-AF65-F5344CB8AC3E}">
        <p14:creationId xmlns:p14="http://schemas.microsoft.com/office/powerpoint/2010/main" val="620544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99E87-05E3-4639-8028-143D94A5DB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748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1B9C02-01CD-BB44-B4F9-9937FFE28270}"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0239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9A54D-A780-A2B4-BC64-969C5CDD5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78E47-15B1-ECB6-9F91-44D6C43FA7F6}"/>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E38D1128-A12C-BFC2-A650-D044FF0EA9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42B4DE-5844-F91D-14C6-7B591F6152D6}"/>
              </a:ext>
            </a:extLst>
          </p:cNvPr>
          <p:cNvSpPr>
            <a:spLocks noGrp="1"/>
          </p:cNvSpPr>
          <p:nvPr>
            <p:ph type="sldNum" sz="quarter" idx="5"/>
          </p:nvPr>
        </p:nvSpPr>
        <p:spPr/>
        <p:txBody>
          <a:bodyPr/>
          <a:lstStyle/>
          <a:p>
            <a:fld id="{972D7F85-C600-4E05-B9C3-8A2577CE8113}" type="slidenum">
              <a:rPr lang="en-US" smtClean="0"/>
              <a:t>9</a:t>
            </a:fld>
            <a:endParaRPr lang="en-US"/>
          </a:p>
        </p:txBody>
      </p:sp>
    </p:spTree>
    <p:extLst>
      <p:ext uri="{BB962C8B-B14F-4D97-AF65-F5344CB8AC3E}">
        <p14:creationId xmlns:p14="http://schemas.microsoft.com/office/powerpoint/2010/main" val="1680068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10</a:t>
            </a:fld>
            <a:endParaRPr lang="en-US"/>
          </a:p>
        </p:txBody>
      </p:sp>
    </p:spTree>
    <p:extLst>
      <p:ext uri="{BB962C8B-B14F-4D97-AF65-F5344CB8AC3E}">
        <p14:creationId xmlns:p14="http://schemas.microsoft.com/office/powerpoint/2010/main" val="5171180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48.emf"/><Relationship Id="rId4" Type="http://schemas.openxmlformats.org/officeDocument/2006/relationships/oleObject" Target="../embeddings/oleObject1.bin"/></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17.png"/><Relationship Id="rId1" Type="http://schemas.openxmlformats.org/officeDocument/2006/relationships/slideMaster" Target="../slideMasters/slideMaster5.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19"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8.emf"/><Relationship Id="rId4" Type="http://schemas.openxmlformats.org/officeDocument/2006/relationships/oleObject" Target="../embeddings/oleObject1.bin"/></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4.png"/><Relationship Id="rId1" Type="http://schemas.openxmlformats.org/officeDocument/2006/relationships/slideMaster" Target="../slideMasters/slideMaster5.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0" name="Group 9"/>
          <p:cNvGrpSpPr/>
          <p:nvPr userDrawn="1"/>
        </p:nvGrpSpPr>
        <p:grpSpPr>
          <a:xfrm>
            <a:off x="7696199" y="0"/>
            <a:ext cx="4572003" cy="6858000"/>
            <a:chOff x="0" y="0"/>
            <a:chExt cx="4572002" cy="6858000"/>
          </a:xfrm>
        </p:grpSpPr>
        <p:sp>
          <p:nvSpPr>
            <p:cNvPr id="11" name="Rectangle 1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87953" r="49988"/>
            <a:stretch/>
          </p:blipFill>
          <p:spPr>
            <a:xfrm>
              <a:off x="0" y="6031832"/>
              <a:ext cx="4572001" cy="826168"/>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997955" cy="6858000"/>
          </a:xfrm>
          <a:prstGeom prst="rect">
            <a:avLst/>
          </a:prstGeom>
        </p:spPr>
      </p:pic>
      <p:sp>
        <p:nvSpPr>
          <p:cNvPr id="2" name="Title 1"/>
          <p:cNvSpPr>
            <a:spLocks noGrp="1"/>
          </p:cNvSpPr>
          <p:nvPr>
            <p:ph type="ctrTitle" hasCustomPrompt="1"/>
          </p:nvPr>
        </p:nvSpPr>
        <p:spPr>
          <a:xfrm>
            <a:off x="609600" y="1122363"/>
            <a:ext cx="7716253" cy="2387600"/>
          </a:xfrm>
        </p:spPr>
        <p:txBody>
          <a:bodyPr anchor="b" anchorCtr="0">
            <a:normAutofit/>
          </a:bodyPr>
          <a:lstStyle>
            <a:lvl1pPr algn="l">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Subtitle 2"/>
          <p:cNvSpPr>
            <a:spLocks noGrp="1"/>
          </p:cNvSpPr>
          <p:nvPr>
            <p:ph type="subTitle" idx="1"/>
          </p:nvPr>
        </p:nvSpPr>
        <p:spPr>
          <a:xfrm>
            <a:off x="609600" y="3602038"/>
            <a:ext cx="7716253" cy="1655762"/>
          </a:xfrm>
        </p:spPr>
        <p:txBody>
          <a:bodyPr anchor="t" anchorCtr="0">
            <a:normAutofit/>
          </a:bodyPr>
          <a:lstStyle>
            <a:lvl1pPr marL="0" indent="0" algn="l">
              <a:buNone/>
              <a:defRPr sz="3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8" name="Picture 7" descr="Oregon State University"/>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38761" y="4741560"/>
            <a:ext cx="1165484" cy="1216633"/>
          </a:xfrm>
          <a:prstGeom prst="rect">
            <a:avLst/>
          </a:prstGeom>
        </p:spPr>
      </p:pic>
    </p:spTree>
    <p:extLst>
      <p:ext uri="{BB962C8B-B14F-4D97-AF65-F5344CB8AC3E}">
        <p14:creationId xmlns:p14="http://schemas.microsoft.com/office/powerpoint/2010/main" val="2171186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5119"/>
          <a:stretch/>
        </p:blipFill>
        <p:spPr>
          <a:xfrm>
            <a:off x="-430" y="10633"/>
            <a:ext cx="12192431" cy="6847367"/>
          </a:xfrm>
          <a:prstGeom prst="rect">
            <a:avLst/>
          </a:prstGeom>
        </p:spPr>
      </p:pic>
      <p:grpSp>
        <p:nvGrpSpPr>
          <p:cNvPr id="6" name="Group 5"/>
          <p:cNvGrpSpPr/>
          <p:nvPr userDrawn="1"/>
        </p:nvGrpSpPr>
        <p:grpSpPr>
          <a:xfrm>
            <a:off x="2194" y="0"/>
            <a:ext cx="12189807" cy="2923082"/>
            <a:chOff x="0" y="0"/>
            <a:chExt cx="9141806" cy="2923082"/>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b="57377"/>
            <a:stretch>
              <a:fillRect/>
            </a:stretch>
          </p:blipFill>
          <p:spPr>
            <a:xfrm>
              <a:off x="0" y="0"/>
              <a:ext cx="9141806" cy="2923082"/>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1"/>
          <p:cNvSpPr>
            <a:spLocks noGrp="1"/>
          </p:cNvSpPr>
          <p:nvPr>
            <p:ph type="title"/>
          </p:nvPr>
        </p:nvSpPr>
        <p:spPr>
          <a:xfrm>
            <a:off x="1343738" y="958880"/>
            <a:ext cx="8855471" cy="569193"/>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Oval 9"/>
          <p:cNvSpPr>
            <a:spLocks noChangeAspect="1"/>
          </p:cNvSpPr>
          <p:nvPr userDrawn="1"/>
        </p:nvSpPr>
        <p:spPr>
          <a:xfrm>
            <a:off x="10592663"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2"/>
          <p:cNvSpPr>
            <a:spLocks noGrp="1"/>
          </p:cNvSpPr>
          <p:nvPr>
            <p:ph type="pic" sz="quarter" idx="12" hasCustomPrompt="1"/>
          </p:nvPr>
        </p:nvSpPr>
        <p:spPr>
          <a:xfrm>
            <a:off x="10734057" y="1100271"/>
            <a:ext cx="504121" cy="504122"/>
          </a:xfrm>
        </p:spPr>
        <p:txBody>
          <a:bodyPr anchor="ctr" anchorCtr="0">
            <a:noAutofit/>
          </a:bodyPr>
          <a:lstStyle>
            <a:lvl1pPr marL="0" indent="0" algn="ctr">
              <a:buNone/>
              <a:defRPr sz="800"/>
            </a:lvl1pPr>
          </a:lstStyle>
          <a:p>
            <a:r>
              <a:rPr lang="en-US"/>
              <a:t>Icon image</a:t>
            </a:r>
          </a:p>
        </p:txBody>
      </p:sp>
      <p:sp>
        <p:nvSpPr>
          <p:cNvPr id="17" name="Text Placeholder 16"/>
          <p:cNvSpPr>
            <a:spLocks noGrp="1"/>
          </p:cNvSpPr>
          <p:nvPr>
            <p:ph type="body" sz="quarter" idx="13" hasCustomPrompt="1"/>
          </p:nvPr>
        </p:nvSpPr>
        <p:spPr>
          <a:xfrm>
            <a:off x="1343026" y="1604965"/>
            <a:ext cx="8856663" cy="1957387"/>
          </a:xfrm>
        </p:spPr>
        <p:txBody>
          <a:bodyPr>
            <a:normAutofit/>
          </a:bodyPr>
          <a:lstStyle>
            <a:lvl1pPr marL="228594" indent="-228594">
              <a:buClr>
                <a:srgbClr val="DC4405"/>
              </a:buClr>
              <a:buFont typeface="Courier New" panose="02070309020205020404" pitchFamily="49" charset="0"/>
              <a:buChar char="o"/>
              <a:defRPr sz="2000">
                <a:solidFill>
                  <a:schemeClr val="bg1"/>
                </a:solidFill>
                <a:latin typeface="+mn-lt"/>
              </a:defRPr>
            </a:lvl1pPr>
            <a:lvl2pPr marL="685783" indent="-228594">
              <a:buClr>
                <a:srgbClr val="DC4405"/>
              </a:buClr>
              <a:buFont typeface="Courier New" panose="02070309020205020404" pitchFamily="49" charset="0"/>
              <a:buChar char="o"/>
              <a:defRPr sz="1800">
                <a:solidFill>
                  <a:schemeClr val="bg1"/>
                </a:solidFill>
                <a:latin typeface="+mn-lt"/>
              </a:defRPr>
            </a:lvl2pPr>
            <a:lvl3pPr marL="1142971" indent="-228594">
              <a:buClr>
                <a:srgbClr val="DC4405"/>
              </a:buClr>
              <a:buFont typeface="Courier New" panose="02070309020205020404" pitchFamily="49" charset="0"/>
              <a:buChar char="o"/>
              <a:defRPr sz="1600">
                <a:solidFill>
                  <a:schemeClr val="bg1"/>
                </a:solidFill>
                <a:latin typeface="+mn-lt"/>
              </a:defRPr>
            </a:lvl3pPr>
            <a:lvl4pPr marL="1600160" indent="-228594">
              <a:buClr>
                <a:srgbClr val="DC4405"/>
              </a:buClr>
              <a:buFont typeface="Courier New" panose="02070309020205020404" pitchFamily="49" charset="0"/>
              <a:buChar char="o"/>
              <a:defRPr sz="1400">
                <a:solidFill>
                  <a:schemeClr val="bg1"/>
                </a:solidFill>
                <a:latin typeface="+mn-lt"/>
              </a:defRPr>
            </a:lvl4pPr>
            <a:lvl5pPr marL="2057349" indent="-228594">
              <a:buClr>
                <a:srgbClr val="DC4405"/>
              </a:buClr>
              <a:buFont typeface="Courier New" panose="02070309020205020404" pitchFamily="49" charset="0"/>
              <a:buChar char="o"/>
              <a:defRPr sz="1400">
                <a:solidFill>
                  <a:schemeClr val="bg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a:p>
        </p:txBody>
      </p:sp>
    </p:spTree>
    <p:extLst>
      <p:ext uri="{BB962C8B-B14F-4D97-AF65-F5344CB8AC3E}">
        <p14:creationId xmlns:p14="http://schemas.microsoft.com/office/powerpoint/2010/main" val="7484102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 Column, V5">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55FCCF7-BB4E-14D1-F8AC-37717F4B9C1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4997" y="0"/>
            <a:ext cx="3814997" cy="6858000"/>
          </a:xfrm>
          <a:prstGeom prst="rect">
            <a:avLst/>
          </a:prstGeom>
        </p:spPr>
      </p:pic>
      <p:sp>
        <p:nvSpPr>
          <p:cNvPr id="6" name="Oval 5">
            <a:extLst>
              <a:ext uri="{FF2B5EF4-FFF2-40B4-BE49-F238E27FC236}">
                <a16:creationId xmlns:a16="http://schemas.microsoft.com/office/drawing/2014/main" id="{5ACA6062-F403-EFF9-5669-FFE4B2242B23}"/>
              </a:ext>
            </a:extLst>
          </p:cNvPr>
          <p:cNvSpPr/>
          <p:nvPr/>
        </p:nvSpPr>
        <p:spPr>
          <a:xfrm>
            <a:off x="1350156" y="217327"/>
            <a:ext cx="2919885" cy="291988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lock Arc 6">
            <a:extLst>
              <a:ext uri="{FF2B5EF4-FFF2-40B4-BE49-F238E27FC236}">
                <a16:creationId xmlns:a16="http://schemas.microsoft.com/office/drawing/2014/main" id="{0DD5E19D-591B-A136-3213-A4EE67025D0C}"/>
              </a:ext>
            </a:extLst>
          </p:cNvPr>
          <p:cNvSpPr/>
          <p:nvPr/>
        </p:nvSpPr>
        <p:spPr>
          <a:xfrm rot="10800000">
            <a:off x="869533" y="146172"/>
            <a:ext cx="3509559" cy="3509559"/>
          </a:xfrm>
          <a:prstGeom prst="blockArc">
            <a:avLst>
              <a:gd name="adj1" fmla="val 15955011"/>
              <a:gd name="adj2" fmla="val 21546639"/>
              <a:gd name="adj3" fmla="val 7051"/>
            </a:avLst>
          </a:prstGeom>
          <a:pattFill prst="ltDnDiag">
            <a:fgClr>
              <a:schemeClr val="bg1"/>
            </a:fgClr>
            <a:bgClr>
              <a:schemeClr val="accent3"/>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F6732128-9E77-2643-A9BC-34A9EC6EB042}"/>
              </a:ext>
            </a:extLst>
          </p:cNvPr>
          <p:cNvSpPr>
            <a:spLocks noGrp="1"/>
          </p:cNvSpPr>
          <p:nvPr>
            <p:ph type="title" hasCustomPrompt="1"/>
          </p:nvPr>
        </p:nvSpPr>
        <p:spPr>
          <a:xfrm>
            <a:off x="4572000" y="406404"/>
            <a:ext cx="6210300" cy="685801"/>
          </a:xfrm>
          <a:prstGeom prst="rect">
            <a:avLst/>
          </a:prstGeom>
        </p:spPr>
        <p:txBody>
          <a:bodyPr/>
          <a:lstStyle>
            <a:lvl1pPr>
              <a:defRPr sz="3600" b="1" i="0">
                <a:solidFill>
                  <a:schemeClr val="accent6"/>
                </a:solidFill>
                <a:latin typeface="Stratum2 Bold" panose="020B0506030000020004" pitchFamily="34" charset="77"/>
              </a:defRPr>
            </a:lvl1pPr>
          </a:lstStyle>
          <a:p>
            <a:r>
              <a:rPr lang="en-US"/>
              <a:t>1 COLUMN, V5</a:t>
            </a:r>
          </a:p>
        </p:txBody>
      </p:sp>
      <p:sp>
        <p:nvSpPr>
          <p:cNvPr id="9" name="Text Placeholder 30">
            <a:extLst>
              <a:ext uri="{FF2B5EF4-FFF2-40B4-BE49-F238E27FC236}">
                <a16:creationId xmlns:a16="http://schemas.microsoft.com/office/drawing/2014/main" id="{FE8FCA75-5791-11ED-C032-D4FC65C53E4D}"/>
              </a:ext>
            </a:extLst>
          </p:cNvPr>
          <p:cNvSpPr>
            <a:spLocks noGrp="1"/>
          </p:cNvSpPr>
          <p:nvPr>
            <p:ph type="body" sz="quarter" idx="19" hasCustomPrompt="1"/>
          </p:nvPr>
        </p:nvSpPr>
        <p:spPr>
          <a:xfrm>
            <a:off x="4572000"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6247091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 Column, V6">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DFE0F6E-A8AA-4DE8-B1FB-3077B4A3198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8377003" y="0"/>
            <a:ext cx="3814997" cy="6858000"/>
          </a:xfrm>
          <a:prstGeom prst="rect">
            <a:avLst/>
          </a:prstGeom>
        </p:spPr>
      </p:pic>
      <p:sp>
        <p:nvSpPr>
          <p:cNvPr id="16" name="Block Arc 15">
            <a:extLst>
              <a:ext uri="{FF2B5EF4-FFF2-40B4-BE49-F238E27FC236}">
                <a16:creationId xmlns:a16="http://schemas.microsoft.com/office/drawing/2014/main" id="{7366B92A-85B2-AC56-FFBF-AFBB3E4A21E1}"/>
              </a:ext>
            </a:extLst>
          </p:cNvPr>
          <p:cNvSpPr/>
          <p:nvPr/>
        </p:nvSpPr>
        <p:spPr>
          <a:xfrm rot="5400000">
            <a:off x="4847015" y="-56284"/>
            <a:ext cx="6494068" cy="6494068"/>
          </a:xfrm>
          <a:prstGeom prst="blockArc">
            <a:avLst>
              <a:gd name="adj1" fmla="val 13180794"/>
              <a:gd name="adj2" fmla="val 16346569"/>
              <a:gd name="adj3" fmla="val 5904"/>
            </a:avLst>
          </a:prstGeom>
          <a:pattFill prst="ltDnDiag">
            <a:fgClr>
              <a:schemeClr val="bg1"/>
            </a:fgClr>
            <a:bgClr>
              <a:schemeClr val="accent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DB9DCF18-C836-7CEB-3C28-6AC635ED4BD5}"/>
              </a:ext>
            </a:extLst>
          </p:cNvPr>
          <p:cNvSpPr>
            <a:spLocks noGrp="1"/>
          </p:cNvSpPr>
          <p:nvPr>
            <p:ph type="title" hasCustomPrompt="1"/>
          </p:nvPr>
        </p:nvSpPr>
        <p:spPr>
          <a:xfrm>
            <a:off x="327274" y="406404"/>
            <a:ext cx="6797425"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V6</a:t>
            </a:r>
          </a:p>
        </p:txBody>
      </p:sp>
      <p:sp>
        <p:nvSpPr>
          <p:cNvPr id="3" name="Text Placeholder 30">
            <a:extLst>
              <a:ext uri="{FF2B5EF4-FFF2-40B4-BE49-F238E27FC236}">
                <a16:creationId xmlns:a16="http://schemas.microsoft.com/office/drawing/2014/main" id="{DEC85320-2F25-2A94-BB1F-AEAC4B2C3910}"/>
              </a:ext>
            </a:extLst>
          </p:cNvPr>
          <p:cNvSpPr>
            <a:spLocks noGrp="1"/>
          </p:cNvSpPr>
          <p:nvPr>
            <p:ph type="body" sz="quarter" idx="19" hasCustomPrompt="1"/>
          </p:nvPr>
        </p:nvSpPr>
        <p:spPr>
          <a:xfrm>
            <a:off x="327274" y="2743200"/>
            <a:ext cx="6797426"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
        <p:nvSpPr>
          <p:cNvPr id="8" name="Picture Placeholder 7">
            <a:extLst>
              <a:ext uri="{FF2B5EF4-FFF2-40B4-BE49-F238E27FC236}">
                <a16:creationId xmlns:a16="http://schemas.microsoft.com/office/drawing/2014/main" id="{C41BBFA7-2804-E597-0DC4-08ED98D30D4B}"/>
              </a:ext>
            </a:extLst>
          </p:cNvPr>
          <p:cNvSpPr>
            <a:spLocks noGrp="1"/>
          </p:cNvSpPr>
          <p:nvPr>
            <p:ph type="pic" sz="quarter" idx="21"/>
          </p:nvPr>
        </p:nvSpPr>
        <p:spPr>
          <a:xfrm>
            <a:off x="8377238" y="914400"/>
            <a:ext cx="2747962" cy="5181600"/>
          </a:xfrm>
          <a:prstGeom prst="rect">
            <a:avLst/>
          </a:prstGeom>
        </p:spPr>
        <p:txBody>
          <a:bodyPr/>
          <a:lstStyle/>
          <a:p>
            <a:r>
              <a:rPr lang="en-US"/>
              <a:t>Click icon to add picture</a:t>
            </a:r>
          </a:p>
        </p:txBody>
      </p:sp>
    </p:spTree>
    <p:extLst>
      <p:ext uri="{BB962C8B-B14F-4D97-AF65-F5344CB8AC3E}">
        <p14:creationId xmlns:p14="http://schemas.microsoft.com/office/powerpoint/2010/main" val="26593966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Standard_Content Slide 2">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8BB9BF8-C3AD-48AA-AFEF-B6EA16EDDA80}"/>
              </a:ext>
            </a:extLst>
          </p:cNvPr>
          <p:cNvSpPr>
            <a:spLocks noGrp="1"/>
          </p:cNvSpPr>
          <p:nvPr>
            <p:ph type="title" hasCustomPrompt="1"/>
          </p:nvPr>
        </p:nvSpPr>
        <p:spPr>
          <a:xfrm>
            <a:off x="590473" y="609812"/>
            <a:ext cx="10896280" cy="577528"/>
          </a:xfrm>
          <a:prstGeom prst="rect">
            <a:avLst/>
          </a:prstGeom>
        </p:spPr>
        <p:txBody>
          <a:bodyPr anchor="b">
            <a:normAutofit/>
          </a:bodyPr>
          <a:lstStyle>
            <a:lvl1pPr algn="l">
              <a:defRPr sz="3000" b="1" i="0" cap="all" baseline="0">
                <a:latin typeface="Encode Sans Normal Black" charset="0"/>
                <a:ea typeface="Encode Sans Normal Black" charset="0"/>
                <a:cs typeface="Encode Sans Normal Black" charset="0"/>
              </a:defRPr>
            </a:lvl1pPr>
          </a:lstStyle>
          <a:p>
            <a:pPr lvl="0"/>
            <a:r>
              <a:rPr lang="en-US"/>
              <a:t>HEADER HERE </a:t>
            </a:r>
          </a:p>
        </p:txBody>
      </p:sp>
      <p:sp>
        <p:nvSpPr>
          <p:cNvPr id="2" name="Slide Number Placeholder 1">
            <a:extLst>
              <a:ext uri="{FF2B5EF4-FFF2-40B4-BE49-F238E27FC236}">
                <a16:creationId xmlns:a16="http://schemas.microsoft.com/office/drawing/2014/main" id="{0C465E57-6766-40C9-B779-7EA907388F4D}"/>
              </a:ext>
            </a:extLst>
          </p:cNvPr>
          <p:cNvSpPr>
            <a:spLocks noGrp="1"/>
          </p:cNvSpPr>
          <p:nvPr>
            <p:ph type="sldNum" sz="quarter" idx="13"/>
          </p:nvPr>
        </p:nvSpPr>
        <p:spPr>
          <a:xfrm>
            <a:off x="0" y="6491818"/>
            <a:ext cx="889000" cy="366183"/>
          </a:xfrm>
          <a:prstGeom prst="rect">
            <a:avLst/>
          </a:prstGeom>
        </p:spPr>
        <p:txBody>
          <a:bodyPr/>
          <a:lstStyle>
            <a:lvl1pPr>
              <a:defRPr sz="1600"/>
            </a:lvl1pPr>
          </a:lstStyle>
          <a:p>
            <a:fld id="{95471BDC-C822-445D-A28A-E864ABD6C12F}" type="slidenum">
              <a:rPr lang="en-US" smtClean="0"/>
              <a:pPr/>
              <a:t>‹#›</a:t>
            </a:fld>
            <a:endParaRPr lang="en-US"/>
          </a:p>
        </p:txBody>
      </p:sp>
      <p:sp>
        <p:nvSpPr>
          <p:cNvPr id="6" name="Text Placeholder 9">
            <a:extLst>
              <a:ext uri="{FF2B5EF4-FFF2-40B4-BE49-F238E27FC236}">
                <a16:creationId xmlns:a16="http://schemas.microsoft.com/office/drawing/2014/main" id="{C69B79A5-01C0-2DE2-D678-36FB8F6BC55F}"/>
              </a:ext>
            </a:extLst>
          </p:cNvPr>
          <p:cNvSpPr>
            <a:spLocks noGrp="1"/>
          </p:cNvSpPr>
          <p:nvPr>
            <p:ph type="body" sz="quarter" idx="11" hasCustomPrompt="1"/>
          </p:nvPr>
        </p:nvSpPr>
        <p:spPr>
          <a:xfrm>
            <a:off x="580628" y="2185182"/>
            <a:ext cx="10929485" cy="3504933"/>
          </a:xfrm>
          <a:prstGeom prst="rect">
            <a:avLst/>
          </a:prstGeom>
        </p:spPr>
        <p:txBody>
          <a:bodyPr>
            <a:normAutofit/>
          </a:bodyPr>
          <a:lstStyle>
            <a:lvl1pPr marL="457189" indent="-457189">
              <a:lnSpc>
                <a:spcPct val="100000"/>
              </a:lnSpc>
              <a:spcBef>
                <a:spcPts val="600"/>
              </a:spcBef>
              <a:buFont typeface="Arial" panose="020B0604020202020204" pitchFamily="34" charset="0"/>
              <a:buChar char="•"/>
              <a:defRPr sz="1800" b="0" i="0" baseline="0">
                <a:solidFill>
                  <a:schemeClr val="tx1"/>
                </a:solidFill>
                <a:latin typeface="Encode Sans Normal Black"/>
                <a:ea typeface="Open Sans" charset="0"/>
                <a:cs typeface="Open Sans" charset="0"/>
              </a:defRPr>
            </a:lvl1pPr>
            <a:lvl2pPr marL="990575" indent="-380990">
              <a:lnSpc>
                <a:spcPct val="100000"/>
              </a:lnSpc>
              <a:spcBef>
                <a:spcPts val="600"/>
              </a:spcBef>
              <a:buFont typeface="Courier New" panose="02070309020205020404" pitchFamily="49" charset="0"/>
              <a:buChar char="o"/>
              <a:defRPr sz="1600" b="0" i="0" baseline="0">
                <a:solidFill>
                  <a:schemeClr val="tx1"/>
                </a:solidFill>
                <a:latin typeface="Encode Sans Normal Black"/>
                <a:ea typeface="Open Sans" charset="0"/>
                <a:cs typeface="Open Sans" charset="0"/>
              </a:defRPr>
            </a:lvl2pPr>
            <a:lvl3pPr marL="1523962" indent="-304792">
              <a:lnSpc>
                <a:spcPct val="100000"/>
              </a:lnSpc>
              <a:spcBef>
                <a:spcPts val="600"/>
              </a:spcBef>
              <a:buSzPct val="100000"/>
              <a:buFont typeface="Courier New" panose="02070309020205020404" pitchFamily="49" charset="0"/>
              <a:buChar char="o"/>
              <a:defRPr sz="1400" b="0" i="0" baseline="0">
                <a:solidFill>
                  <a:schemeClr val="tx1"/>
                </a:solidFill>
                <a:latin typeface="Encode Sans Normal Black"/>
                <a:ea typeface="Open Sans" charset="0"/>
                <a:cs typeface="Open Sans" charset="0"/>
              </a:defRPr>
            </a:lvl3pPr>
            <a:lvl4pPr marL="2133547" indent="-304792">
              <a:lnSpc>
                <a:spcPct val="100000"/>
              </a:lnSpc>
              <a:spcBef>
                <a:spcPts val="600"/>
              </a:spcBef>
              <a:buFont typeface="Courier New" panose="02070309020205020404" pitchFamily="49" charset="0"/>
              <a:buChar char="o"/>
              <a:defRPr sz="1400" b="0" i="0" baseline="0">
                <a:solidFill>
                  <a:schemeClr val="tx1"/>
                </a:solidFill>
                <a:latin typeface="Encode Sans Normal Black"/>
                <a:ea typeface="Open Sans" charset="0"/>
                <a:cs typeface="Open Sans" charset="0"/>
              </a:defRPr>
            </a:lvl4pPr>
            <a:lvl5pPr marL="2743131" indent="-304792">
              <a:lnSpc>
                <a:spcPct val="100000"/>
              </a:lnSpc>
              <a:spcBef>
                <a:spcPts val="600"/>
              </a:spcBef>
              <a:buFont typeface="Courier New" panose="02070309020205020404" pitchFamily="49" charset="0"/>
              <a:buChar char="o"/>
              <a:defRPr sz="1200" b="0" i="0" baseline="0">
                <a:solidFill>
                  <a:schemeClr val="tx1"/>
                </a:solidFill>
                <a:latin typeface="Encode Sans Normal Black"/>
                <a:ea typeface="Open Sans" charset="0"/>
                <a:cs typeface="Open Sans" charset="0"/>
              </a:defRPr>
            </a:lvl5pPr>
            <a:lvl6pPr>
              <a:defRPr baseline="0">
                <a:solidFill>
                  <a:schemeClr val="tx2"/>
                </a:solidFill>
              </a:defRPr>
            </a:lvl6pPr>
            <a:lvl7pPr>
              <a:defRPr baseline="0">
                <a:solidFill>
                  <a:schemeClr val="tx2"/>
                </a:solidFill>
              </a:defRPr>
            </a:lvl7pPr>
            <a:lvl9pPr>
              <a:defRPr/>
            </a:lvl9pPr>
          </a:lstStyle>
          <a:p>
            <a:pPr lvl="0"/>
            <a:r>
              <a:rPr lang="en-US"/>
              <a:t>Content here (Open Sans Bold, 14 pt.)</a:t>
            </a:r>
          </a:p>
          <a:p>
            <a:pPr lvl="1"/>
            <a:r>
              <a:rPr lang="en-US"/>
              <a:t>Second level (Open Sans, 12)</a:t>
            </a:r>
          </a:p>
          <a:p>
            <a:pPr lvl="2"/>
            <a:r>
              <a:rPr lang="en-US"/>
              <a:t>Third level (Open Sans, 11)</a:t>
            </a:r>
          </a:p>
          <a:p>
            <a:pPr lvl="3"/>
            <a:r>
              <a:rPr lang="en-US"/>
              <a:t>Fourth level (Open Sans, 10.5)</a:t>
            </a:r>
          </a:p>
          <a:p>
            <a:pPr lvl="4"/>
            <a:r>
              <a:rPr lang="en-US"/>
              <a:t>Fifth level (Open Sans, 10)</a:t>
            </a:r>
          </a:p>
        </p:txBody>
      </p:sp>
      <p:sp>
        <p:nvSpPr>
          <p:cNvPr id="7" name="Text Placeholder 9">
            <a:extLst>
              <a:ext uri="{FF2B5EF4-FFF2-40B4-BE49-F238E27FC236}">
                <a16:creationId xmlns:a16="http://schemas.microsoft.com/office/drawing/2014/main" id="{D32089CD-A78B-4DF6-6971-3AC602015428}"/>
              </a:ext>
            </a:extLst>
          </p:cNvPr>
          <p:cNvSpPr>
            <a:spLocks noGrp="1"/>
          </p:cNvSpPr>
          <p:nvPr>
            <p:ph type="body" sz="quarter" idx="12" hasCustomPrompt="1"/>
          </p:nvPr>
        </p:nvSpPr>
        <p:spPr>
          <a:xfrm>
            <a:off x="580628" y="1382541"/>
            <a:ext cx="10929485" cy="761136"/>
          </a:xfrm>
          <a:prstGeom prst="rect">
            <a:avLst/>
          </a:prstGeom>
        </p:spPr>
        <p:txBody>
          <a:bodyPr>
            <a:normAutofit/>
          </a:bodyPr>
          <a:lstStyle>
            <a:lvl1pPr marL="0" indent="0">
              <a:buFont typeface="Arial" panose="020B0604020202020204" pitchFamily="34" charset="0"/>
              <a:buNone/>
              <a:defRPr sz="1800" b="1" i="0" baseline="0">
                <a:solidFill>
                  <a:schemeClr val="tx1"/>
                </a:solidFill>
                <a:latin typeface="Encode Sans Normal Black"/>
                <a:ea typeface="Open Sans" charset="0"/>
                <a:cs typeface="Open Sans" charset="0"/>
              </a:defRPr>
            </a:lvl1pPr>
            <a:lvl2pPr marL="990575" indent="-380990">
              <a:buFont typeface="Courier New" panose="02070309020205020404" pitchFamily="49" charset="0"/>
              <a:buChar char="o"/>
              <a:defRPr sz="2133" b="0" i="0" baseline="0">
                <a:solidFill>
                  <a:schemeClr val="tx2"/>
                </a:solidFill>
                <a:latin typeface="Open Sans" charset="0"/>
                <a:ea typeface="Open Sans" charset="0"/>
                <a:cs typeface="Open Sans" charset="0"/>
              </a:defRPr>
            </a:lvl2pPr>
            <a:lvl3pPr marL="1523962" indent="-304792">
              <a:buSzPct val="100000"/>
              <a:buFont typeface="Courier New" panose="02070309020205020404" pitchFamily="49" charset="0"/>
              <a:buChar char="o"/>
              <a:defRPr sz="1867" b="0" i="0" baseline="0">
                <a:solidFill>
                  <a:schemeClr val="tx2"/>
                </a:solidFill>
                <a:latin typeface="Open Sans" charset="0"/>
                <a:ea typeface="Open Sans" charset="0"/>
                <a:cs typeface="Open Sans" charset="0"/>
              </a:defRPr>
            </a:lvl3pPr>
            <a:lvl4pPr marL="2133547" indent="-304792">
              <a:buFont typeface="Courier New" panose="02070309020205020404" pitchFamily="49" charset="0"/>
              <a:buChar char="o"/>
              <a:defRPr sz="1600" b="0" i="0" baseline="0">
                <a:solidFill>
                  <a:schemeClr val="tx2"/>
                </a:solidFill>
                <a:latin typeface="Open Sans" charset="0"/>
                <a:ea typeface="Open Sans" charset="0"/>
                <a:cs typeface="Open Sans" charset="0"/>
              </a:defRPr>
            </a:lvl4pPr>
            <a:lvl5pPr marL="2743131" indent="-304792">
              <a:buFont typeface="Courier New" panose="02070309020205020404" pitchFamily="49" charset="0"/>
              <a:buChar char="o"/>
              <a:defRPr sz="1467" b="0" i="0" baseline="0">
                <a:solidFill>
                  <a:schemeClr val="tx2"/>
                </a:solidFill>
                <a:latin typeface="Open Sans" charset="0"/>
                <a:ea typeface="Open Sans" charset="0"/>
                <a:cs typeface="Open Sans" charset="0"/>
              </a:defRPr>
            </a:lvl5pPr>
            <a:lvl6pPr>
              <a:defRPr baseline="0">
                <a:solidFill>
                  <a:schemeClr val="tx2"/>
                </a:solidFill>
              </a:defRPr>
            </a:lvl6pPr>
            <a:lvl7pPr>
              <a:defRPr baseline="0">
                <a:solidFill>
                  <a:schemeClr val="tx2"/>
                </a:solidFill>
              </a:defRPr>
            </a:lvl7pPr>
            <a:lvl9pPr>
              <a:defRPr/>
            </a:lvl9pPr>
          </a:lstStyle>
          <a:p>
            <a:pPr lvl="0"/>
            <a:r>
              <a:rPr lang="en-US"/>
              <a:t>Content here (Open Sans Bold, 14 pt.)</a:t>
            </a:r>
          </a:p>
        </p:txBody>
      </p:sp>
    </p:spTree>
    <p:extLst>
      <p:ext uri="{BB962C8B-B14F-4D97-AF65-F5344CB8AC3E}">
        <p14:creationId xmlns:p14="http://schemas.microsoft.com/office/powerpoint/2010/main" val="28302918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Title, Subhea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20322D-D2B8-44F2-9325-A47D03EF0CC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7" name="Object 6" hidden="1">
                        <a:extLst>
                          <a:ext uri="{FF2B5EF4-FFF2-40B4-BE49-F238E27FC236}">
                            <a16:creationId xmlns:a16="http://schemas.microsoft.com/office/drawing/2014/main" id="{DE20322D-D2B8-44F2-9325-A47D03EF0C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B2B765F-6F86-41CB-BB83-F49F69A33236}"/>
              </a:ext>
            </a:extLst>
          </p:cNvPr>
          <p:cNvSpPr/>
          <p:nvPr userDrawn="1">
            <p:custDataLst>
              <p:tags r:id="rId2"/>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800" b="0" i="0" baseline="0">
              <a:latin typeface="Chronicle Display Black" pitchFamily="50" charset="0"/>
              <a:sym typeface="Chronicle Display Black" pitchFamily="50" charset="0"/>
            </a:endParaRPr>
          </a:p>
        </p:txBody>
      </p:sp>
      <p:sp>
        <p:nvSpPr>
          <p:cNvPr id="2" name="Title 1"/>
          <p:cNvSpPr>
            <a:spLocks noGrp="1"/>
          </p:cNvSpPr>
          <p:nvPr>
            <p:ph type="title"/>
          </p:nvPr>
        </p:nvSpPr>
        <p:spPr>
          <a:xfrm>
            <a:off x="914400" y="694944"/>
            <a:ext cx="10363200" cy="594360"/>
          </a:xfrm>
        </p:spPr>
        <p:txBody>
          <a:bodyPr vert="horz" lIns="0" tIns="45720" rIns="0" bIns="0" rtlCol="0" anchor="t" anchorCtr="0">
            <a:noAutofit/>
          </a:bodyPr>
          <a:lstStyle>
            <a:lvl1pPr>
              <a:defRPr lang="en-US" sz="2800" b="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Tree>
    <p:extLst>
      <p:ext uri="{BB962C8B-B14F-4D97-AF65-F5344CB8AC3E}">
        <p14:creationId xmlns:p14="http://schemas.microsoft.com/office/powerpoint/2010/main" val="34845997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0">
            <a:extLst>
              <a:ext uri="{FF2B5EF4-FFF2-40B4-BE49-F238E27FC236}">
                <a16:creationId xmlns:a16="http://schemas.microsoft.com/office/drawing/2014/main" id="{F4E62995-DFC7-5BAA-4E6A-EB9F5F8DC6F6}"/>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582528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F6EF3E-6609-7AF0-200F-C0F588B3FEDD}"/>
              </a:ext>
            </a:extLst>
          </p:cNvPr>
          <p:cNvSpPr>
            <a:spLocks noGrp="1"/>
          </p:cNvSpPr>
          <p:nvPr>
            <p:ph type="pic" sz="quarter" idx="10"/>
          </p:nvPr>
        </p:nvSpPr>
        <p:spPr>
          <a:xfrm>
            <a:off x="7391400" y="152400"/>
            <a:ext cx="4648200" cy="6019800"/>
          </a:xfrm>
          <a:prstGeom prst="rect">
            <a:avLst/>
          </a:prstGeom>
          <a:pattFill prst="pct8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5558041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81B5D824-FFAE-E318-F9CE-251002B55636}"/>
              </a:ext>
            </a:extLst>
          </p:cNvPr>
          <p:cNvSpPr>
            <a:spLocks noGrp="1"/>
          </p:cNvSpPr>
          <p:nvPr>
            <p:ph type="title"/>
          </p:nvPr>
        </p:nvSpPr>
        <p:spPr bwMode="gray">
          <a:xfrm>
            <a:off x="469900" y="458788"/>
            <a:ext cx="11252200" cy="692150"/>
          </a:xfrm>
          <a:prstGeom prst="rect">
            <a:avLst/>
          </a:prstGeom>
        </p:spPr>
        <p:txBody>
          <a:bodyPr vert="horz" lIns="0" tIns="0" rIns="0" bIns="0" rtlCol="0" anchor="t" anchorCtr="0">
            <a:noAutofit/>
          </a:bodyPr>
          <a:lstStyle/>
          <a:p>
            <a:r>
              <a:rPr lang="en-US" noProof="0"/>
              <a:t>Click to edit Master title style</a:t>
            </a:r>
          </a:p>
        </p:txBody>
      </p:sp>
    </p:spTree>
    <p:extLst>
      <p:ext uri="{BB962C8B-B14F-4D97-AF65-F5344CB8AC3E}">
        <p14:creationId xmlns:p14="http://schemas.microsoft.com/office/powerpoint/2010/main" val="5610178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0">
            <a:extLst>
              <a:ext uri="{FF2B5EF4-FFF2-40B4-BE49-F238E27FC236}">
                <a16:creationId xmlns:a16="http://schemas.microsoft.com/office/drawing/2014/main" id="{F4E62995-DFC7-5BAA-4E6A-EB9F5F8DC6F6}"/>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490328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itle_and_text">
    <p:spTree>
      <p:nvGrpSpPr>
        <p:cNvPr id="1" name=""/>
        <p:cNvGrpSpPr/>
        <p:nvPr/>
      </p:nvGrpSpPr>
      <p:grpSpPr>
        <a:xfrm>
          <a:off x="0" y="0"/>
          <a:ext cx="0" cy="0"/>
          <a:chOff x="0" y="0"/>
          <a:chExt cx="0" cy="0"/>
        </a:xfrm>
      </p:grpSpPr>
      <p:sp>
        <p:nvSpPr>
          <p:cNvPr id="14" name="Text Placeholder 18"/>
          <p:cNvSpPr>
            <a:spLocks noGrp="1"/>
          </p:cNvSpPr>
          <p:nvPr>
            <p:ph idx="1" hasCustomPrompt="1"/>
          </p:nvPr>
        </p:nvSpPr>
        <p:spPr>
          <a:xfrm>
            <a:off x="469900" y="1264942"/>
            <a:ext cx="5410947" cy="286871"/>
          </a:xfrm>
          <a:prstGeom prst="rect">
            <a:avLst/>
          </a:prstGeom>
        </p:spPr>
        <p:txBody>
          <a:bodyPr vert="horz" lIns="0" tIns="0" rIns="0" bIns="0" rtlCol="0">
            <a:noAutofit/>
          </a:bodyPr>
          <a:lstStyle>
            <a:lvl1pPr>
              <a:defRPr b="1"/>
            </a:lvl1pPr>
            <a:lvl2pPr>
              <a:defRPr b="1"/>
            </a:lvl2pPr>
            <a:lvl3pPr>
              <a:defRPr b="1"/>
            </a:lvl3pPr>
            <a:lvl4pPr>
              <a:defRPr b="1"/>
            </a:lvl4pPr>
            <a:lvl5pPr>
              <a:defRPr b="1"/>
            </a:lvl5pPr>
          </a:lstStyle>
          <a:p>
            <a:pPr lvl="0"/>
            <a:r>
              <a:rPr lang="en-US" noProof="0"/>
              <a:t>Edit Master text styles</a:t>
            </a:r>
          </a:p>
        </p:txBody>
      </p:sp>
      <p:sp>
        <p:nvSpPr>
          <p:cNvPr id="2" name="Text Placeholder 18">
            <a:extLst>
              <a:ext uri="{FF2B5EF4-FFF2-40B4-BE49-F238E27FC236}">
                <a16:creationId xmlns:a16="http://schemas.microsoft.com/office/drawing/2014/main" id="{A77F2668-1FBC-D9E1-569F-EBAB4D35EDC9}"/>
              </a:ext>
            </a:extLst>
          </p:cNvPr>
          <p:cNvSpPr>
            <a:spLocks noGrp="1"/>
          </p:cNvSpPr>
          <p:nvPr>
            <p:ph idx="10"/>
          </p:nvPr>
        </p:nvSpPr>
        <p:spPr>
          <a:xfrm>
            <a:off x="469900" y="1665818"/>
            <a:ext cx="5410947"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tle 10">
            <a:extLst>
              <a:ext uri="{FF2B5EF4-FFF2-40B4-BE49-F238E27FC236}">
                <a16:creationId xmlns:a16="http://schemas.microsoft.com/office/drawing/2014/main" id="{C8D4B8F4-AD0C-4806-1D58-6F3B72F6B3A9}"/>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
        <p:nvSpPr>
          <p:cNvPr id="6" name="Text Placeholder 18">
            <a:extLst>
              <a:ext uri="{FF2B5EF4-FFF2-40B4-BE49-F238E27FC236}">
                <a16:creationId xmlns:a16="http://schemas.microsoft.com/office/drawing/2014/main" id="{EA81CA01-AA8E-F633-AB09-C219BFE1B473}"/>
              </a:ext>
            </a:extLst>
          </p:cNvPr>
          <p:cNvSpPr>
            <a:spLocks noGrp="1"/>
          </p:cNvSpPr>
          <p:nvPr>
            <p:ph idx="11" hasCustomPrompt="1"/>
          </p:nvPr>
        </p:nvSpPr>
        <p:spPr>
          <a:xfrm>
            <a:off x="6311155" y="1264942"/>
            <a:ext cx="5410947" cy="286871"/>
          </a:xfrm>
          <a:prstGeom prst="rect">
            <a:avLst/>
          </a:prstGeom>
        </p:spPr>
        <p:txBody>
          <a:bodyPr vert="horz" lIns="0" tIns="0" rIns="0" bIns="0" rtlCol="0">
            <a:noAutofit/>
          </a:bodyPr>
          <a:lstStyle>
            <a:lvl1pPr>
              <a:defRPr b="1"/>
            </a:lvl1pPr>
            <a:lvl2pPr>
              <a:defRPr b="1"/>
            </a:lvl2pPr>
            <a:lvl3pPr>
              <a:defRPr b="1"/>
            </a:lvl3pPr>
            <a:lvl4pPr>
              <a:defRPr b="1"/>
            </a:lvl4pPr>
            <a:lvl5pPr>
              <a:defRPr b="1"/>
            </a:lvl5pPr>
          </a:lstStyle>
          <a:p>
            <a:pPr lvl="0"/>
            <a:r>
              <a:rPr lang="en-US" noProof="0"/>
              <a:t>Edit Master text styles</a:t>
            </a:r>
          </a:p>
        </p:txBody>
      </p:sp>
      <p:sp>
        <p:nvSpPr>
          <p:cNvPr id="7" name="Text Placeholder 18">
            <a:extLst>
              <a:ext uri="{FF2B5EF4-FFF2-40B4-BE49-F238E27FC236}">
                <a16:creationId xmlns:a16="http://schemas.microsoft.com/office/drawing/2014/main" id="{7EB31175-EBAA-6E8E-405D-9E035CDE19D5}"/>
              </a:ext>
            </a:extLst>
          </p:cNvPr>
          <p:cNvSpPr>
            <a:spLocks noGrp="1"/>
          </p:cNvSpPr>
          <p:nvPr>
            <p:ph idx="12"/>
          </p:nvPr>
        </p:nvSpPr>
        <p:spPr>
          <a:xfrm>
            <a:off x="6311153" y="1665818"/>
            <a:ext cx="5410947"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069595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Basic Text slide">
    <p:spTree>
      <p:nvGrpSpPr>
        <p:cNvPr id="1" name=""/>
        <p:cNvGrpSpPr/>
        <p:nvPr/>
      </p:nvGrpSpPr>
      <p:grpSpPr>
        <a:xfrm>
          <a:off x="0" y="0"/>
          <a:ext cx="0" cy="0"/>
          <a:chOff x="0" y="0"/>
          <a:chExt cx="0" cy="0"/>
        </a:xfrm>
      </p:grpSpPr>
      <p:sp>
        <p:nvSpPr>
          <p:cNvPr id="5" name="Rectangle 6"/>
          <p:cNvSpPr>
            <a:spLocks noChangeArrowheads="1"/>
          </p:cNvSpPr>
          <p:nvPr/>
        </p:nvSpPr>
        <p:spPr bwMode="gray">
          <a:xfrm>
            <a:off x="522818" y="1154113"/>
            <a:ext cx="5353049" cy="5135562"/>
          </a:xfrm>
          <a:prstGeom prst="rect">
            <a:avLst/>
          </a:prstGeom>
          <a:noFill/>
          <a:ln w="9525" algn="ctr">
            <a:noFill/>
            <a:miter lim="800000"/>
            <a:headEnd/>
            <a:tailEnd/>
          </a:ln>
          <a:effectLst/>
        </p:spPr>
        <p:txBody>
          <a:bodyPr lIns="0" tIns="0" rIns="0" bIns="0"/>
          <a:lstStyle/>
          <a:p>
            <a:pPr>
              <a:lnSpc>
                <a:spcPct val="106000"/>
              </a:lnSpc>
              <a:spcBef>
                <a:spcPct val="80000"/>
              </a:spcBef>
              <a:buClr>
                <a:schemeClr val="tx1"/>
              </a:buClr>
              <a:buSzPct val="80000"/>
              <a:buFont typeface="Wingdings" pitchFamily="2" charset="2"/>
              <a:buNone/>
              <a:defRPr/>
            </a:pPr>
            <a:endParaRPr lang="en-US" sz="1000">
              <a:cs typeface="+mn-cs"/>
            </a:endParaRPr>
          </a:p>
        </p:txBody>
      </p:sp>
      <p:sp>
        <p:nvSpPr>
          <p:cNvPr id="14" name="Text Placeholder 13"/>
          <p:cNvSpPr>
            <a:spLocks noGrp="1"/>
          </p:cNvSpPr>
          <p:nvPr>
            <p:ph type="body" sz="quarter" idx="10"/>
          </p:nvPr>
        </p:nvSpPr>
        <p:spPr>
          <a:xfrm>
            <a:off x="524256" y="1152144"/>
            <a:ext cx="5352288" cy="5138928"/>
          </a:xfrm>
          <a:prstGeom prst="rect">
            <a:avLst/>
          </a:prstGeom>
        </p:spPr>
        <p:txBody>
          <a:bodyPr/>
          <a:lstStyle>
            <a:lvl1pPr>
              <a:buFont typeface="Arial" pitchFamily="34" charset="0"/>
              <a:buNone/>
              <a:defRPr/>
            </a:lvl1pPr>
            <a:lvl2pPr>
              <a:defRPr/>
            </a:lvl2pPr>
            <a:lvl3pPr>
              <a:buNone/>
              <a:defRPr/>
            </a:lvl3pPr>
            <a:lvl4pPr>
              <a:defRPr/>
            </a:lvl4pPr>
          </a:lstStyle>
          <a:p>
            <a:pPr lvl="0"/>
            <a:r>
              <a:rPr lang="en-US"/>
              <a:t>Click to edit Master text styles</a:t>
            </a:r>
          </a:p>
          <a:p>
            <a:pPr lvl="1"/>
            <a:r>
              <a:rPr lang="en-US"/>
              <a:t>Second level</a:t>
            </a:r>
          </a:p>
        </p:txBody>
      </p:sp>
      <p:sp>
        <p:nvSpPr>
          <p:cNvPr id="16" name="Text Placeholder 15"/>
          <p:cNvSpPr>
            <a:spLocks noGrp="1"/>
          </p:cNvSpPr>
          <p:nvPr>
            <p:ph type="body" sz="quarter" idx="11"/>
          </p:nvPr>
        </p:nvSpPr>
        <p:spPr>
          <a:xfrm>
            <a:off x="6315456" y="1152144"/>
            <a:ext cx="5352288" cy="5138928"/>
          </a:xfrm>
          <a:prstGeom prst="rect">
            <a:avLst/>
          </a:prstGeom>
        </p:spPr>
        <p:txBody>
          <a:bodyPr/>
          <a:lstStyle>
            <a:lvl1pPr>
              <a:buNone/>
              <a:defRPr/>
            </a:lvl1pPr>
          </a:lstStyle>
          <a:p>
            <a:pPr lvl="0"/>
            <a:r>
              <a:rPr lang="en-US"/>
              <a:t>Click to edit Master text styles</a:t>
            </a:r>
          </a:p>
          <a:p>
            <a:pPr lvl="1"/>
            <a:r>
              <a:rPr lang="en-US"/>
              <a:t>Second level</a:t>
            </a:r>
          </a:p>
        </p:txBody>
      </p:sp>
      <p:sp>
        <p:nvSpPr>
          <p:cNvPr id="20" name="Text Placeholder 19"/>
          <p:cNvSpPr>
            <a:spLocks noGrp="1"/>
          </p:cNvSpPr>
          <p:nvPr>
            <p:ph type="body" sz="quarter" idx="12"/>
          </p:nvPr>
        </p:nvSpPr>
        <p:spPr>
          <a:xfrm>
            <a:off x="524256" y="256032"/>
            <a:ext cx="11131296" cy="521208"/>
          </a:xfrm>
          <a:prstGeom prst="rect">
            <a:avLst/>
          </a:prstGeom>
          <a:solidFill>
            <a:srgbClr val="FFFFFF"/>
          </a:solidFill>
        </p:spPr>
        <p:txBody>
          <a:bodyPr anchor="b"/>
          <a:lstStyle>
            <a:lvl1pPr>
              <a:buNone/>
              <a:defRPr sz="1600" b="1"/>
            </a:lvl1pPr>
          </a:lstStyle>
          <a:p>
            <a:pPr lvl="0"/>
            <a:r>
              <a:rPr lang="en-US"/>
              <a:t>Click to edit Master text styles</a:t>
            </a:r>
          </a:p>
        </p:txBody>
      </p:sp>
    </p:spTree>
    <p:extLst>
      <p:ext uri="{BB962C8B-B14F-4D97-AF65-F5344CB8AC3E}">
        <p14:creationId xmlns:p14="http://schemas.microsoft.com/office/powerpoint/2010/main" val="397739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1656238"/>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2"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lvl1pPr>
          </a:lstStyle>
          <a:p>
            <a:r>
              <a:rPr lang="en-US"/>
              <a:t>Icon image</a:t>
            </a:r>
          </a:p>
        </p:txBody>
      </p:sp>
      <p:sp>
        <p:nvSpPr>
          <p:cNvPr id="16" name="Text Placeholder 15"/>
          <p:cNvSpPr>
            <a:spLocks noGrp="1"/>
          </p:cNvSpPr>
          <p:nvPr>
            <p:ph type="body" sz="quarter" idx="13" hasCustomPrompt="1"/>
          </p:nvPr>
        </p:nvSpPr>
        <p:spPr>
          <a:xfrm>
            <a:off x="618309" y="3189027"/>
            <a:ext cx="3218051"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17946" y="3663823"/>
            <a:ext cx="3226565" cy="2898775"/>
          </a:xfrm>
        </p:spPr>
        <p:txBody>
          <a:bodyPr>
            <a:noAutofit/>
          </a:bodyPr>
          <a:lstStyle>
            <a:lvl1pPr marL="285744" indent="-28574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4482355"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Picture Placeholder 2"/>
          <p:cNvSpPr>
            <a:spLocks noGrp="1"/>
          </p:cNvSpPr>
          <p:nvPr>
            <p:ph type="pic" sz="quarter" idx="19" hasCustomPrompt="1"/>
          </p:nvPr>
        </p:nvSpPr>
        <p:spPr>
          <a:xfrm>
            <a:off x="4623749" y="2084905"/>
            <a:ext cx="504121" cy="504122"/>
          </a:xfrm>
        </p:spPr>
        <p:txBody>
          <a:bodyPr anchor="ctr" anchorCtr="0">
            <a:noAutofit/>
          </a:bodyPr>
          <a:lstStyle>
            <a:lvl1pPr marL="0" indent="0" algn="ctr">
              <a:buNone/>
              <a:defRPr sz="800"/>
            </a:lvl1pPr>
          </a:lstStyle>
          <a:p>
            <a:r>
              <a:rPr lang="en-US"/>
              <a:t>Icon image</a:t>
            </a:r>
          </a:p>
        </p:txBody>
      </p:sp>
      <p:sp>
        <p:nvSpPr>
          <p:cNvPr id="19" name="Text Placeholder 15"/>
          <p:cNvSpPr>
            <a:spLocks noGrp="1"/>
          </p:cNvSpPr>
          <p:nvPr>
            <p:ph type="body" sz="quarter" idx="15" hasCustomPrompt="1"/>
          </p:nvPr>
        </p:nvSpPr>
        <p:spPr>
          <a:xfrm>
            <a:off x="4483841" y="3180590"/>
            <a:ext cx="3191743"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0" name="Text Placeholder 17"/>
          <p:cNvSpPr>
            <a:spLocks noGrp="1"/>
          </p:cNvSpPr>
          <p:nvPr>
            <p:ph type="body" sz="quarter" idx="16" hasCustomPrompt="1"/>
          </p:nvPr>
        </p:nvSpPr>
        <p:spPr>
          <a:xfrm>
            <a:off x="4482355" y="3663083"/>
            <a:ext cx="3226565" cy="2898775"/>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Picture Placeholder 2"/>
          <p:cNvSpPr>
            <a:spLocks noGrp="1"/>
          </p:cNvSpPr>
          <p:nvPr>
            <p:ph type="pic" sz="quarter" idx="20" hasCustomPrompt="1"/>
          </p:nvPr>
        </p:nvSpPr>
        <p:spPr>
          <a:xfrm>
            <a:off x="8481257" y="2084905"/>
            <a:ext cx="504121" cy="504122"/>
          </a:xfrm>
        </p:spPr>
        <p:txBody>
          <a:bodyPr anchor="ctr" anchorCtr="0">
            <a:noAutofit/>
          </a:bodyPr>
          <a:lstStyle>
            <a:lvl1pPr marL="0" indent="0" algn="ctr">
              <a:buNone/>
              <a:defRPr sz="800"/>
            </a:lvl1pPr>
          </a:lstStyle>
          <a:p>
            <a:r>
              <a:rPr lang="en-US"/>
              <a:t>Icon image</a:t>
            </a:r>
          </a:p>
        </p:txBody>
      </p:sp>
      <p:sp>
        <p:nvSpPr>
          <p:cNvPr id="21" name="Text Placeholder 15"/>
          <p:cNvSpPr>
            <a:spLocks noGrp="1"/>
          </p:cNvSpPr>
          <p:nvPr>
            <p:ph type="body" sz="quarter" idx="17" hasCustomPrompt="1"/>
          </p:nvPr>
        </p:nvSpPr>
        <p:spPr>
          <a:xfrm>
            <a:off x="8355641" y="3189397"/>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5279" y="3664193"/>
            <a:ext cx="3226565" cy="2898775"/>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991199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18637" y="569113"/>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356184455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Standard headlin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200" kern="1200" noProof="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4158896235"/>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Imag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5CB32-C13C-C146-926D-6D654A3DAAE1}"/>
              </a:ext>
            </a:extLst>
          </p:cNvPr>
          <p:cNvSpPr>
            <a:spLocks noGrp="1"/>
          </p:cNvSpPr>
          <p:nvPr>
            <p:ph type="pic" sz="quarter" idx="10"/>
          </p:nvPr>
        </p:nvSpPr>
        <p:spPr>
          <a:xfrm>
            <a:off x="8216900" y="0"/>
            <a:ext cx="3975100" cy="6858000"/>
          </a:xfrm>
          <a:prstGeom prst="rect">
            <a:avLst/>
          </a:prstGeom>
          <a:pattFill prst="pct30">
            <a:fgClr>
              <a:schemeClr val="accent3"/>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4184840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 Column, V7">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39D754A-5A3D-E4E1-8271-3E1720EF0EB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8377003" y="0"/>
            <a:ext cx="3814997" cy="6858000"/>
          </a:xfrm>
          <a:prstGeom prst="rect">
            <a:avLst/>
          </a:prstGeom>
        </p:spPr>
      </p:pic>
      <p:sp>
        <p:nvSpPr>
          <p:cNvPr id="5" name="Freeform 4">
            <a:extLst>
              <a:ext uri="{FF2B5EF4-FFF2-40B4-BE49-F238E27FC236}">
                <a16:creationId xmlns:a16="http://schemas.microsoft.com/office/drawing/2014/main" id="{CAF95D7F-F4BF-98B9-C2DB-44744D34EE50}"/>
              </a:ext>
            </a:extLst>
          </p:cNvPr>
          <p:cNvSpPr/>
          <p:nvPr/>
        </p:nvSpPr>
        <p:spPr>
          <a:xfrm>
            <a:off x="8153400" y="718110"/>
            <a:ext cx="2573951" cy="5454090"/>
          </a:xfrm>
          <a:custGeom>
            <a:avLst/>
            <a:gdLst>
              <a:gd name="connsiteX0" fmla="*/ 0 w 2275119"/>
              <a:gd name="connsiteY0" fmla="*/ 0 h 4820878"/>
              <a:gd name="connsiteX1" fmla="*/ 104673 w 2275119"/>
              <a:gd name="connsiteY1" fmla="*/ 5286 h 4820878"/>
              <a:gd name="connsiteX2" fmla="*/ 2275119 w 2275119"/>
              <a:gd name="connsiteY2" fmla="*/ 2410439 h 4820878"/>
              <a:gd name="connsiteX3" fmla="*/ 104673 w 2275119"/>
              <a:gd name="connsiteY3" fmla="*/ 4815592 h 4820878"/>
              <a:gd name="connsiteX4" fmla="*/ 0 w 2275119"/>
              <a:gd name="connsiteY4" fmla="*/ 4820878 h 4820878"/>
              <a:gd name="connsiteX5" fmla="*/ 0 w 2275119"/>
              <a:gd name="connsiteY5" fmla="*/ 0 h 482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119" h="4820878">
                <a:moveTo>
                  <a:pt x="0" y="0"/>
                </a:moveTo>
                <a:lnTo>
                  <a:pt x="104673" y="5286"/>
                </a:lnTo>
                <a:cubicBezTo>
                  <a:pt x="1323780" y="129093"/>
                  <a:pt x="2275119" y="1158668"/>
                  <a:pt x="2275119" y="2410439"/>
                </a:cubicBezTo>
                <a:cubicBezTo>
                  <a:pt x="2275119" y="3662211"/>
                  <a:pt x="1323780" y="4691785"/>
                  <a:pt x="104673" y="4815592"/>
                </a:cubicBezTo>
                <a:lnTo>
                  <a:pt x="0" y="4820878"/>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4748339-8FFB-BFA5-2465-E7F1ABBEE2FA}"/>
              </a:ext>
            </a:extLst>
          </p:cNvPr>
          <p:cNvSpPr/>
          <p:nvPr/>
        </p:nvSpPr>
        <p:spPr>
          <a:xfrm>
            <a:off x="8153399" y="718110"/>
            <a:ext cx="2573951" cy="5454090"/>
          </a:xfrm>
          <a:custGeom>
            <a:avLst/>
            <a:gdLst>
              <a:gd name="connsiteX0" fmla="*/ 0 w 2275119"/>
              <a:gd name="connsiteY0" fmla="*/ 0 h 4820878"/>
              <a:gd name="connsiteX1" fmla="*/ 104673 w 2275119"/>
              <a:gd name="connsiteY1" fmla="*/ 5286 h 4820878"/>
              <a:gd name="connsiteX2" fmla="*/ 2275119 w 2275119"/>
              <a:gd name="connsiteY2" fmla="*/ 2410439 h 4820878"/>
              <a:gd name="connsiteX3" fmla="*/ 104673 w 2275119"/>
              <a:gd name="connsiteY3" fmla="*/ 4815592 h 4820878"/>
              <a:gd name="connsiteX4" fmla="*/ 0 w 2275119"/>
              <a:gd name="connsiteY4" fmla="*/ 4820878 h 4820878"/>
              <a:gd name="connsiteX5" fmla="*/ 0 w 2275119"/>
              <a:gd name="connsiteY5" fmla="*/ 0 h 482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119" h="4820878">
                <a:moveTo>
                  <a:pt x="0" y="0"/>
                </a:moveTo>
                <a:lnTo>
                  <a:pt x="104673" y="5286"/>
                </a:lnTo>
                <a:cubicBezTo>
                  <a:pt x="1323780" y="129093"/>
                  <a:pt x="2275119" y="1158668"/>
                  <a:pt x="2275119" y="2410439"/>
                </a:cubicBezTo>
                <a:cubicBezTo>
                  <a:pt x="2275119" y="3662211"/>
                  <a:pt x="1323780" y="4691785"/>
                  <a:pt x="104673" y="4815592"/>
                </a:cubicBezTo>
                <a:lnTo>
                  <a:pt x="0" y="4820878"/>
                </a:lnTo>
                <a:lnTo>
                  <a:pt x="0" y="0"/>
                </a:lnTo>
                <a:close/>
              </a:path>
            </a:pathLst>
          </a:custGeom>
          <a:blipFill dpi="0" rotWithShape="1">
            <a:blip r:embed="rId4">
              <a:extLst>
                <a:ext uri="{96DAC541-7B7A-43D3-8B79-37D633B846F1}">
                  <asvg:svgBlip xmlns:asvg="http://schemas.microsoft.com/office/drawing/2016/SVG/main" r:embed="rId5"/>
                </a:ext>
              </a:extLst>
            </a:blip>
            <a:srcRect/>
            <a:stretch>
              <a:fillRect l="-2294" t="16876" r="-78860" b="-1623"/>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Block Arc 7">
            <a:extLst>
              <a:ext uri="{FF2B5EF4-FFF2-40B4-BE49-F238E27FC236}">
                <a16:creationId xmlns:a16="http://schemas.microsoft.com/office/drawing/2014/main" id="{9006B16B-7189-CC21-7888-92E817DF6379}"/>
              </a:ext>
            </a:extLst>
          </p:cNvPr>
          <p:cNvSpPr/>
          <p:nvPr/>
        </p:nvSpPr>
        <p:spPr>
          <a:xfrm rot="9673331">
            <a:off x="4704869" y="144930"/>
            <a:ext cx="6600450" cy="6600450"/>
          </a:xfrm>
          <a:prstGeom prst="blockArc">
            <a:avLst>
              <a:gd name="adj1" fmla="val 13546539"/>
              <a:gd name="adj2" fmla="val 16346569"/>
              <a:gd name="adj3" fmla="val 5904"/>
            </a:avLst>
          </a:prstGeom>
          <a:pattFill prst="ltDnDiag">
            <a:fgClr>
              <a:schemeClr val="bg1"/>
            </a:fgClr>
            <a:bgClr>
              <a:schemeClr val="accent6"/>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13E07904-F0E0-29EF-8212-1CB8FCDE7585}"/>
              </a:ext>
            </a:extLst>
          </p:cNvPr>
          <p:cNvSpPr>
            <a:spLocks noGrp="1"/>
          </p:cNvSpPr>
          <p:nvPr>
            <p:ph type="title" hasCustomPrompt="1"/>
          </p:nvPr>
        </p:nvSpPr>
        <p:spPr>
          <a:xfrm>
            <a:off x="327275" y="406404"/>
            <a:ext cx="5943600" cy="685801"/>
          </a:xfrm>
          <a:prstGeom prst="rect">
            <a:avLst/>
          </a:prstGeom>
        </p:spPr>
        <p:txBody>
          <a:bodyPr/>
          <a:lstStyle>
            <a:lvl1pPr>
              <a:defRPr sz="3600" b="1" i="0">
                <a:solidFill>
                  <a:schemeClr val="accent6"/>
                </a:solidFill>
                <a:latin typeface="Stratum2 Bold" panose="020B0506030000020004" pitchFamily="34" charset="77"/>
              </a:defRPr>
            </a:lvl1pPr>
          </a:lstStyle>
          <a:p>
            <a:r>
              <a:rPr lang="en-US"/>
              <a:t>1 COLUMN, V7</a:t>
            </a:r>
          </a:p>
        </p:txBody>
      </p:sp>
      <p:sp>
        <p:nvSpPr>
          <p:cNvPr id="9" name="Text Placeholder 30">
            <a:extLst>
              <a:ext uri="{FF2B5EF4-FFF2-40B4-BE49-F238E27FC236}">
                <a16:creationId xmlns:a16="http://schemas.microsoft.com/office/drawing/2014/main" id="{267C898D-A00D-F2A6-3C23-2E256B455642}"/>
              </a:ext>
            </a:extLst>
          </p:cNvPr>
          <p:cNvSpPr>
            <a:spLocks noGrp="1"/>
          </p:cNvSpPr>
          <p:nvPr>
            <p:ph type="body" sz="quarter" idx="19" hasCustomPrompt="1"/>
          </p:nvPr>
        </p:nvSpPr>
        <p:spPr>
          <a:xfrm>
            <a:off x="327275"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17375764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F6EF3E-6609-7AF0-200F-C0F588B3FEDD}"/>
              </a:ext>
            </a:extLst>
          </p:cNvPr>
          <p:cNvSpPr>
            <a:spLocks noGrp="1"/>
          </p:cNvSpPr>
          <p:nvPr>
            <p:ph type="pic" sz="quarter" idx="10"/>
          </p:nvPr>
        </p:nvSpPr>
        <p:spPr>
          <a:xfrm>
            <a:off x="7391400" y="152400"/>
            <a:ext cx="4648200" cy="6019800"/>
          </a:xfrm>
          <a:prstGeom prst="rect">
            <a:avLst/>
          </a:prstGeom>
          <a:pattFill prst="pct8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6488353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4976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F9CB-C2DB-C85A-61CE-346DC6315D65}"/>
              </a:ext>
            </a:extLst>
          </p:cNvPr>
          <p:cNvSpPr>
            <a:spLocks noGrp="1"/>
          </p:cNvSpPr>
          <p:nvPr>
            <p:ph type="title"/>
          </p:nvPr>
        </p:nvSpPr>
        <p:spPr>
          <a:xfrm>
            <a:off x="838200" y="365125"/>
            <a:ext cx="10515600" cy="773333"/>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0BFAABF4-732E-B73D-B552-B89AC3994A0A}"/>
              </a:ext>
            </a:extLst>
          </p:cNvPr>
          <p:cNvSpPr>
            <a:spLocks noGrp="1"/>
          </p:cNvSpPr>
          <p:nvPr>
            <p:ph type="body" sz="quarter" idx="10"/>
          </p:nvPr>
        </p:nvSpPr>
        <p:spPr>
          <a:xfrm>
            <a:off x="884394" y="1350406"/>
            <a:ext cx="10469406" cy="48808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96764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F6EF3E-6609-7AF0-200F-C0F588B3FEDD}"/>
              </a:ext>
            </a:extLst>
          </p:cNvPr>
          <p:cNvSpPr>
            <a:spLocks noGrp="1"/>
          </p:cNvSpPr>
          <p:nvPr>
            <p:ph type="pic" sz="quarter" idx="10"/>
          </p:nvPr>
        </p:nvSpPr>
        <p:spPr>
          <a:xfrm>
            <a:off x="7391400" y="152400"/>
            <a:ext cx="4648200" cy="6019800"/>
          </a:xfrm>
          <a:prstGeom prst="rect">
            <a:avLst/>
          </a:prstGeom>
          <a:pattFill prst="pct8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569307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4552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1_No Logo">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5AA2BD2-1AB7-4F10-AB88-AE04135DE577}"/>
              </a:ext>
            </a:extLst>
          </p:cNvPr>
          <p:cNvCxnSpPr/>
          <p:nvPr userDrawn="1"/>
        </p:nvCxnSpPr>
        <p:spPr>
          <a:xfrm flipV="1">
            <a:off x="435684" y="887604"/>
            <a:ext cx="11230984" cy="1"/>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5" name="Slide Number Placeholder 9">
            <a:extLst>
              <a:ext uri="{FF2B5EF4-FFF2-40B4-BE49-F238E27FC236}">
                <a16:creationId xmlns:a16="http://schemas.microsoft.com/office/drawing/2014/main" id="{280519D3-85A3-41CB-93DB-F30C5D7964FE}"/>
              </a:ext>
            </a:extLst>
          </p:cNvPr>
          <p:cNvSpPr txBox="1">
            <a:spLocks/>
          </p:cNvSpPr>
          <p:nvPr userDrawn="1"/>
        </p:nvSpPr>
        <p:spPr>
          <a:xfrm>
            <a:off x="435685" y="6217229"/>
            <a:ext cx="3155106" cy="365125"/>
          </a:xfrm>
          <a:prstGeom prst="rect">
            <a:avLst/>
          </a:prstGeom>
        </p:spPr>
        <p:txBody>
          <a:bodyPr vert="horz" lIns="80682" tIns="40341" rIns="80682" bIns="40341" rtlCol="0" anchor="b"/>
          <a:lstStyle>
            <a:defPPr>
              <a:defRPr lang="en-US"/>
            </a:defPPr>
            <a:lvl1pPr marL="0" algn="r" defTabSz="1018824" rtl="0" eaLnBrk="1" latinLnBrk="0" hangingPunct="1">
              <a:defRPr sz="1100" kern="1200">
                <a:solidFill>
                  <a:schemeClr val="tx1">
                    <a:lumMod val="65000"/>
                    <a:lumOff val="35000"/>
                  </a:schemeClr>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l"/>
            <a:fld id="{6DD228F5-9231-4F25-BD61-3BF7A2077253}" type="slidenum">
              <a:rPr lang="en-US" sz="882" smtClean="0">
                <a:solidFill>
                  <a:schemeClr val="bg1">
                    <a:lumMod val="50000"/>
                  </a:schemeClr>
                </a:solidFill>
              </a:rPr>
              <a:pPr algn="l"/>
              <a:t>‹#›</a:t>
            </a:fld>
            <a:endParaRPr lang="en-US" sz="882">
              <a:solidFill>
                <a:schemeClr val="bg1">
                  <a:lumMod val="50000"/>
                </a:schemeClr>
              </a:solidFill>
            </a:endParaRPr>
          </a:p>
        </p:txBody>
      </p:sp>
      <p:sp>
        <p:nvSpPr>
          <p:cNvPr id="8" name="Title Placeholder 1">
            <a:extLst>
              <a:ext uri="{FF2B5EF4-FFF2-40B4-BE49-F238E27FC236}">
                <a16:creationId xmlns:a16="http://schemas.microsoft.com/office/drawing/2014/main" id="{06CEE249-AFA4-44D7-BD4A-67EE55EA555E}"/>
              </a:ext>
            </a:extLst>
          </p:cNvPr>
          <p:cNvSpPr>
            <a:spLocks noGrp="1"/>
          </p:cNvSpPr>
          <p:nvPr>
            <p:ph type="title"/>
          </p:nvPr>
        </p:nvSpPr>
        <p:spPr bwMode="gray">
          <a:xfrm>
            <a:off x="403412" y="275645"/>
            <a:ext cx="11263255" cy="623310"/>
          </a:xfrm>
          <a:prstGeom prst="rect">
            <a:avLst/>
          </a:prstGeom>
        </p:spPr>
        <p:txBody>
          <a:bodyPr vert="horz" lIns="0" tIns="0" rIns="0" bIns="0" rtlCol="0" anchor="ctr" anchorCtr="0">
            <a:noAutofit/>
          </a:bodyPr>
          <a:lstStyle/>
          <a:p>
            <a:r>
              <a:rPr lang="en-US" noProof="0"/>
              <a:t>Click to edit Master title style</a:t>
            </a:r>
          </a:p>
        </p:txBody>
      </p:sp>
      <p:sp>
        <p:nvSpPr>
          <p:cNvPr id="9" name="Text Placeholder 18">
            <a:extLst>
              <a:ext uri="{FF2B5EF4-FFF2-40B4-BE49-F238E27FC236}">
                <a16:creationId xmlns:a16="http://schemas.microsoft.com/office/drawing/2014/main" id="{CED87AB6-A4C6-4A01-8C4F-F752FB9B153D}"/>
              </a:ext>
            </a:extLst>
          </p:cNvPr>
          <p:cNvSpPr>
            <a:spLocks noGrp="1"/>
          </p:cNvSpPr>
          <p:nvPr>
            <p:ph idx="1"/>
          </p:nvPr>
        </p:nvSpPr>
        <p:spPr>
          <a:xfrm>
            <a:off x="403412" y="1097280"/>
            <a:ext cx="11263255" cy="5485074"/>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60621324"/>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1656238"/>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2"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lvl1pPr>
          </a:lstStyle>
          <a:p>
            <a:r>
              <a:rPr lang="en-US"/>
              <a:t>Icon image</a:t>
            </a:r>
          </a:p>
        </p:txBody>
      </p:sp>
      <p:sp>
        <p:nvSpPr>
          <p:cNvPr id="16" name="Text Placeholder 15"/>
          <p:cNvSpPr>
            <a:spLocks noGrp="1"/>
          </p:cNvSpPr>
          <p:nvPr>
            <p:ph type="body" sz="quarter" idx="13" hasCustomPrompt="1"/>
          </p:nvPr>
        </p:nvSpPr>
        <p:spPr>
          <a:xfrm>
            <a:off x="618309" y="3189027"/>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17946" y="3663823"/>
            <a:ext cx="3226565" cy="2898775"/>
          </a:xfrm>
        </p:spPr>
        <p:txBody>
          <a:bodyPr>
            <a:noAutofit/>
          </a:bodyPr>
          <a:lstStyle>
            <a:lvl1pPr marL="285744" indent="-28574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4482355"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
          <p:cNvSpPr>
            <a:spLocks noGrp="1"/>
          </p:cNvSpPr>
          <p:nvPr>
            <p:ph type="pic" sz="quarter" idx="19" hasCustomPrompt="1"/>
          </p:nvPr>
        </p:nvSpPr>
        <p:spPr>
          <a:xfrm>
            <a:off x="4623749" y="2084905"/>
            <a:ext cx="504121" cy="504122"/>
          </a:xfrm>
        </p:spPr>
        <p:txBody>
          <a:bodyPr anchor="ctr" anchorCtr="0">
            <a:noAutofit/>
          </a:bodyPr>
          <a:lstStyle>
            <a:lvl1pPr marL="0" indent="0" algn="ctr">
              <a:buNone/>
              <a:defRPr sz="800"/>
            </a:lvl1pPr>
          </a:lstStyle>
          <a:p>
            <a:r>
              <a:rPr lang="en-US"/>
              <a:t>Icon image</a:t>
            </a:r>
          </a:p>
        </p:txBody>
      </p:sp>
      <p:sp>
        <p:nvSpPr>
          <p:cNvPr id="19" name="Text Placeholder 15"/>
          <p:cNvSpPr>
            <a:spLocks noGrp="1"/>
          </p:cNvSpPr>
          <p:nvPr>
            <p:ph type="body" sz="quarter" idx="15" hasCustomPrompt="1"/>
          </p:nvPr>
        </p:nvSpPr>
        <p:spPr>
          <a:xfrm>
            <a:off x="4483841" y="3180590"/>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0" name="Text Placeholder 17"/>
          <p:cNvSpPr>
            <a:spLocks noGrp="1"/>
          </p:cNvSpPr>
          <p:nvPr>
            <p:ph type="body" sz="quarter" idx="16" hasCustomPrompt="1"/>
          </p:nvPr>
        </p:nvSpPr>
        <p:spPr>
          <a:xfrm>
            <a:off x="4482355" y="3663083"/>
            <a:ext cx="3226565" cy="2898775"/>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Picture Placeholder 2"/>
          <p:cNvSpPr>
            <a:spLocks noGrp="1"/>
          </p:cNvSpPr>
          <p:nvPr>
            <p:ph type="pic" sz="quarter" idx="20" hasCustomPrompt="1"/>
          </p:nvPr>
        </p:nvSpPr>
        <p:spPr>
          <a:xfrm>
            <a:off x="8481257" y="2084905"/>
            <a:ext cx="504121" cy="504122"/>
          </a:xfrm>
        </p:spPr>
        <p:txBody>
          <a:bodyPr anchor="ctr" anchorCtr="0">
            <a:noAutofit/>
          </a:bodyPr>
          <a:lstStyle>
            <a:lvl1pPr marL="0" indent="0" algn="ctr">
              <a:buNone/>
              <a:defRPr sz="800"/>
            </a:lvl1pPr>
          </a:lstStyle>
          <a:p>
            <a:r>
              <a:rPr lang="en-US"/>
              <a:t>Icon image</a:t>
            </a:r>
          </a:p>
        </p:txBody>
      </p:sp>
      <p:sp>
        <p:nvSpPr>
          <p:cNvPr id="21" name="Text Placeholder 15"/>
          <p:cNvSpPr>
            <a:spLocks noGrp="1"/>
          </p:cNvSpPr>
          <p:nvPr>
            <p:ph type="body" sz="quarter" idx="17" hasCustomPrompt="1"/>
          </p:nvPr>
        </p:nvSpPr>
        <p:spPr>
          <a:xfrm>
            <a:off x="8355641" y="3189397"/>
            <a:ext cx="3218051"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5279" y="3664193"/>
            <a:ext cx="3226565" cy="2898775"/>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5237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2"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20234" y="2491137"/>
            <a:ext cx="3226565" cy="3356400"/>
          </a:xfrm>
        </p:spPr>
        <p:txBody>
          <a:bodyPr>
            <a:noAutofit/>
          </a:bodyPr>
          <a:lstStyle>
            <a:lvl1pPr marL="285744" indent="-28574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15"/>
          <p:cNvSpPr>
            <a:spLocks noGrp="1"/>
          </p:cNvSpPr>
          <p:nvPr>
            <p:ph type="body" sz="quarter" idx="15" hasCustomPrompt="1"/>
          </p:nvPr>
        </p:nvSpPr>
        <p:spPr>
          <a:xfrm>
            <a:off x="4486129"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0" name="Text Placeholder 17"/>
          <p:cNvSpPr>
            <a:spLocks noGrp="1"/>
          </p:cNvSpPr>
          <p:nvPr>
            <p:ph type="body" sz="quarter" idx="16" hasCustomPrompt="1"/>
          </p:nvPr>
        </p:nvSpPr>
        <p:spPr>
          <a:xfrm>
            <a:off x="4484643" y="2490397"/>
            <a:ext cx="3226565" cy="3356400"/>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1" name="Text Placeholder 15"/>
          <p:cNvSpPr>
            <a:spLocks noGrp="1"/>
          </p:cNvSpPr>
          <p:nvPr>
            <p:ph type="body" sz="quarter" idx="17" hasCustomPrompt="1"/>
          </p:nvPr>
        </p:nvSpPr>
        <p:spPr>
          <a:xfrm>
            <a:off x="8357929" y="2016713"/>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7567" y="2491507"/>
            <a:ext cx="3226565" cy="3356400"/>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75262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8310" y="365125"/>
            <a:ext cx="10955383"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20234" y="2491137"/>
            <a:ext cx="3226565" cy="3356400"/>
          </a:xfrm>
        </p:spPr>
        <p:txBody>
          <a:bodyPr>
            <a:noAutofit/>
          </a:bodyPr>
          <a:lstStyle>
            <a:lvl1pPr marL="285744" indent="-28574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15"/>
          <p:cNvSpPr>
            <a:spLocks noGrp="1"/>
          </p:cNvSpPr>
          <p:nvPr>
            <p:ph type="body" sz="quarter" idx="15" hasCustomPrompt="1"/>
          </p:nvPr>
        </p:nvSpPr>
        <p:spPr>
          <a:xfrm>
            <a:off x="4486129"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Header</a:t>
            </a:r>
          </a:p>
        </p:txBody>
      </p:sp>
      <p:sp>
        <p:nvSpPr>
          <p:cNvPr id="20" name="Text Placeholder 17"/>
          <p:cNvSpPr>
            <a:spLocks noGrp="1"/>
          </p:cNvSpPr>
          <p:nvPr>
            <p:ph type="body" sz="quarter" idx="16" hasCustomPrompt="1"/>
          </p:nvPr>
        </p:nvSpPr>
        <p:spPr>
          <a:xfrm>
            <a:off x="4484643" y="2490397"/>
            <a:ext cx="3226565" cy="3356400"/>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1" name="Text Placeholder 15"/>
          <p:cNvSpPr>
            <a:spLocks noGrp="1"/>
          </p:cNvSpPr>
          <p:nvPr>
            <p:ph type="body" sz="quarter" idx="17" hasCustomPrompt="1"/>
          </p:nvPr>
        </p:nvSpPr>
        <p:spPr>
          <a:xfrm>
            <a:off x="8357929" y="2016713"/>
            <a:ext cx="3218051"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7567" y="2491507"/>
            <a:ext cx="3226565" cy="3356400"/>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Tree>
    <p:extLst>
      <p:ext uri="{BB962C8B-B14F-4D97-AF65-F5344CB8AC3E}">
        <p14:creationId xmlns:p14="http://schemas.microsoft.com/office/powerpoint/2010/main" val="693627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2"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lvl1pPr>
          </a:lstStyle>
          <a:p>
            <a:r>
              <a:rPr lang="en-US"/>
              <a:t>Icon image</a:t>
            </a:r>
          </a:p>
        </p:txBody>
      </p:sp>
      <p:sp>
        <p:nvSpPr>
          <p:cNvPr id="16" name="Text Placeholder 15"/>
          <p:cNvSpPr>
            <a:spLocks noGrp="1"/>
          </p:cNvSpPr>
          <p:nvPr>
            <p:ph type="body" sz="quarter" idx="13" hasCustomPrompt="1"/>
          </p:nvPr>
        </p:nvSpPr>
        <p:spPr>
          <a:xfrm>
            <a:off x="633636"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44" indent="-28574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2"/>
          <p:cNvSpPr>
            <a:spLocks noGrp="1"/>
          </p:cNvSpPr>
          <p:nvPr>
            <p:ph type="pic" sz="quarter" idx="19" hasCustomPrompt="1"/>
          </p:nvPr>
        </p:nvSpPr>
        <p:spPr>
          <a:xfrm>
            <a:off x="6649261" y="2090348"/>
            <a:ext cx="504121" cy="504122"/>
          </a:xfrm>
        </p:spPr>
        <p:txBody>
          <a:bodyPr anchor="ctr" anchorCtr="0">
            <a:noAutofit/>
          </a:bodyPr>
          <a:lstStyle>
            <a:lvl1pPr marL="0" indent="0" algn="ctr">
              <a:buNone/>
              <a:defRPr sz="800"/>
            </a:lvl1pPr>
          </a:lstStyle>
          <a:p>
            <a:r>
              <a:rPr lang="en-US"/>
              <a:t>Icon image</a:t>
            </a:r>
          </a:p>
        </p:txBody>
      </p:sp>
      <p:sp>
        <p:nvSpPr>
          <p:cNvPr id="21" name="Text Placeholder 15"/>
          <p:cNvSpPr>
            <a:spLocks noGrp="1"/>
          </p:cNvSpPr>
          <p:nvPr>
            <p:ph type="body" sz="quarter" idx="17" hasCustomPrompt="1"/>
          </p:nvPr>
        </p:nvSpPr>
        <p:spPr>
          <a:xfrm>
            <a:off x="6508231"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19770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10" y="365125"/>
            <a:ext cx="10955383"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solidFill>
                  <a:schemeClr val="tx1"/>
                </a:solidFill>
              </a:defRPr>
            </a:lvl1pPr>
          </a:lstStyle>
          <a:p>
            <a:r>
              <a:rPr lang="en-US"/>
              <a:t>Icon image</a:t>
            </a:r>
          </a:p>
        </p:txBody>
      </p:sp>
      <p:sp>
        <p:nvSpPr>
          <p:cNvPr id="16" name="Text Placeholder 15"/>
          <p:cNvSpPr>
            <a:spLocks noGrp="1"/>
          </p:cNvSpPr>
          <p:nvPr>
            <p:ph type="body" sz="quarter" idx="13" hasCustomPrompt="1"/>
          </p:nvPr>
        </p:nvSpPr>
        <p:spPr>
          <a:xfrm>
            <a:off x="633636"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44" indent="-285744">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2"/>
          <p:cNvSpPr>
            <a:spLocks noGrp="1"/>
          </p:cNvSpPr>
          <p:nvPr>
            <p:ph type="pic" sz="quarter" idx="19" hasCustomPrompt="1"/>
          </p:nvPr>
        </p:nvSpPr>
        <p:spPr>
          <a:xfrm>
            <a:off x="6649261" y="2090348"/>
            <a:ext cx="504121" cy="504122"/>
          </a:xfrm>
        </p:spPr>
        <p:txBody>
          <a:bodyPr anchor="ctr" anchorCtr="0">
            <a:noAutofit/>
          </a:bodyPr>
          <a:lstStyle>
            <a:lvl1pPr marL="0" indent="0" algn="ctr">
              <a:buNone/>
              <a:defRPr sz="800">
                <a:solidFill>
                  <a:schemeClr val="tx1"/>
                </a:solidFill>
              </a:defRPr>
            </a:lvl1pPr>
          </a:lstStyle>
          <a:p>
            <a:r>
              <a:rPr lang="en-US"/>
              <a:t>Icon image</a:t>
            </a:r>
          </a:p>
        </p:txBody>
      </p:sp>
      <p:sp>
        <p:nvSpPr>
          <p:cNvPr id="21" name="Text Placeholder 15"/>
          <p:cNvSpPr>
            <a:spLocks noGrp="1"/>
          </p:cNvSpPr>
          <p:nvPr>
            <p:ph type="body" sz="quarter" idx="17" hasCustomPrompt="1"/>
          </p:nvPr>
        </p:nvSpPr>
        <p:spPr>
          <a:xfrm>
            <a:off x="6508231"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594" indent="-228594">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baseline="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34091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838" b="5"/>
          <a:stretch/>
        </p:blipFill>
        <p:spPr>
          <a:xfrm>
            <a:off x="9135292" y="-21265"/>
            <a:ext cx="3060253"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1" y="-21265"/>
            <a:ext cx="9141807"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3" y="1010768"/>
            <a:ext cx="10097387"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ADF4F0F-2CBB-394C-8D28-1DF130774BB0}"/>
              </a:ext>
            </a:extLst>
          </p:cNvPr>
          <p:cNvSpPr>
            <a:spLocks noGrp="1"/>
          </p:cNvSpPr>
          <p:nvPr>
            <p:ph type="title"/>
          </p:nvPr>
        </p:nvSpPr>
        <p:spPr>
          <a:xfrm>
            <a:off x="4326416" y="2813879"/>
            <a:ext cx="7326313" cy="1263176"/>
          </a:xfrm>
        </p:spPr>
        <p:txBody>
          <a:bodyPr/>
          <a:lstStyle>
            <a:lvl1pPr>
              <a:defRPr sz="2800" b="1" i="0" cap="all" baseline="0">
                <a:solidFill>
                  <a:schemeClr val="bg1"/>
                </a:solidFill>
              </a:defRPr>
            </a:lvl1pPr>
          </a:lstStyle>
          <a:p>
            <a:r>
              <a:rPr lang="en-US"/>
              <a:t>Click to edit Master title style</a:t>
            </a:r>
          </a:p>
        </p:txBody>
      </p:sp>
      <p:sp>
        <p:nvSpPr>
          <p:cNvPr id="10" name="Oval 9"/>
          <p:cNvSpPr/>
          <p:nvPr userDrawn="1"/>
        </p:nvSpPr>
        <p:spPr>
          <a:xfrm>
            <a:off x="344781" y="1813113"/>
            <a:ext cx="3265715" cy="3265715"/>
          </a:xfrm>
          <a:prstGeom prst="ellipse">
            <a:avLst/>
          </a:prstGeom>
          <a:solidFill>
            <a:srgbClr val="DC4405"/>
          </a:solidFill>
          <a:ln w="8572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a:t>Icon image</a:t>
            </a:r>
          </a:p>
        </p:txBody>
      </p:sp>
    </p:spTree>
    <p:extLst>
      <p:ext uri="{BB962C8B-B14F-4D97-AF65-F5344CB8AC3E}">
        <p14:creationId xmlns:p14="http://schemas.microsoft.com/office/powerpoint/2010/main" val="1487308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722" b="5"/>
          <a:stretch/>
        </p:blipFill>
        <p:spPr>
          <a:xfrm>
            <a:off x="9145922" y="-21265"/>
            <a:ext cx="3070889"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4" y="-21265"/>
            <a:ext cx="9141807"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3" y="998893"/>
            <a:ext cx="10097387"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7D3C989-1309-994B-B24D-52010CD78D09}"/>
              </a:ext>
            </a:extLst>
          </p:cNvPr>
          <p:cNvSpPr>
            <a:spLocks noGrp="1"/>
          </p:cNvSpPr>
          <p:nvPr>
            <p:ph type="title"/>
          </p:nvPr>
        </p:nvSpPr>
        <p:spPr>
          <a:xfrm>
            <a:off x="4245548" y="2893321"/>
            <a:ext cx="7326315" cy="1104292"/>
          </a:xfrm>
        </p:spPr>
        <p:txBody>
          <a:bodyPr>
            <a:normAutofit/>
          </a:bodyPr>
          <a:lstStyle>
            <a:lvl1pPr>
              <a:defRPr sz="2800" b="1" i="0" cap="all" baseline="0">
                <a:solidFill>
                  <a:schemeClr val="bg1"/>
                </a:solidFill>
              </a:defRPr>
            </a:lvl1pPr>
          </a:lstStyle>
          <a:p>
            <a:r>
              <a:rPr lang="en-US"/>
              <a:t>Click to edit Master title style</a:t>
            </a:r>
          </a:p>
        </p:txBody>
      </p:sp>
      <p:sp>
        <p:nvSpPr>
          <p:cNvPr id="10" name="Oval 9"/>
          <p:cNvSpPr/>
          <p:nvPr userDrawn="1"/>
        </p:nvSpPr>
        <p:spPr>
          <a:xfrm>
            <a:off x="344781" y="1813113"/>
            <a:ext cx="3265715" cy="3265715"/>
          </a:xfrm>
          <a:prstGeom prst="ellipse">
            <a:avLst/>
          </a:prstGeom>
          <a:solidFill>
            <a:srgbClr val="DC4405"/>
          </a:solidFill>
          <a:ln w="85725" cmpd="sng">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a:t>Icon image</a:t>
            </a:r>
          </a:p>
        </p:txBody>
      </p:sp>
    </p:spTree>
    <p:extLst>
      <p:ext uri="{BB962C8B-B14F-4D97-AF65-F5344CB8AC3E}">
        <p14:creationId xmlns:p14="http://schemas.microsoft.com/office/powerpoint/2010/main" val="4173647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6000">
              <a:solidFill>
                <a:schemeClr val="tx1"/>
              </a:solidFill>
            </a:endParaRPr>
          </a:p>
        </p:txBody>
      </p:sp>
      <p:sp>
        <p:nvSpPr>
          <p:cNvPr id="11" name="Rectangle 10"/>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2" name="Title 1">
            <a:extLst>
              <a:ext uri="{FF2B5EF4-FFF2-40B4-BE49-F238E27FC236}">
                <a16:creationId xmlns:a16="http://schemas.microsoft.com/office/drawing/2014/main" id="{76401478-0708-F548-B1EB-39A1F96851D4}"/>
              </a:ext>
            </a:extLst>
          </p:cNvPr>
          <p:cNvSpPr>
            <a:spLocks noGrp="1"/>
          </p:cNvSpPr>
          <p:nvPr>
            <p:ph type="title"/>
          </p:nvPr>
        </p:nvSpPr>
        <p:spPr>
          <a:xfrm>
            <a:off x="1530349" y="1875092"/>
            <a:ext cx="9112251" cy="808430"/>
          </a:xfrm>
        </p:spPr>
        <p:txBody>
          <a:bodyPr>
            <a:normAutofit/>
          </a:bodyPr>
          <a:lstStyle>
            <a:lvl1pPr algn="ctr">
              <a:defRPr sz="2800" b="1" i="0" baseline="0"/>
            </a:lvl1pPr>
          </a:lstStyle>
          <a:p>
            <a:r>
              <a:rPr lang="en-US"/>
              <a:t>Click to edit Master title style</a:t>
            </a:r>
          </a:p>
        </p:txBody>
      </p:sp>
      <p:sp>
        <p:nvSpPr>
          <p:cNvPr id="9" name="Text Placeholder 8"/>
          <p:cNvSpPr>
            <a:spLocks noGrp="1"/>
          </p:cNvSpPr>
          <p:nvPr>
            <p:ph type="body" sz="quarter" idx="10" hasCustomPrompt="1"/>
          </p:nvPr>
        </p:nvSpPr>
        <p:spPr>
          <a:xfrm>
            <a:off x="1530349" y="2683523"/>
            <a:ext cx="9112251" cy="1644003"/>
          </a:xfrm>
        </p:spPr>
        <p:txBody>
          <a:bodyPr anchor="ctr" anchorCtr="1">
            <a:normAutofit/>
          </a:bodyPr>
          <a:lstStyle>
            <a:lvl1pPr marL="285744" indent="-285744">
              <a:buClr>
                <a:srgbClr val="DC4405"/>
              </a:buClr>
              <a:buFont typeface="Courier New" panose="02070309020205020404" pitchFamily="49" charset="0"/>
              <a:buChar char="o"/>
              <a:defRPr sz="2000" baseline="0"/>
            </a:lvl1pPr>
            <a:lvl2pPr marL="742932" indent="-285744">
              <a:buClr>
                <a:srgbClr val="DC4405"/>
              </a:buClr>
              <a:buFont typeface="Courier New" panose="02070309020205020404" pitchFamily="49" charset="0"/>
              <a:buChar char="o"/>
              <a:defRPr sz="1800" baseline="0">
                <a:latin typeface="+mn-lt"/>
              </a:defRPr>
            </a:lvl2pPr>
            <a:lvl3pPr marL="1200121" indent="-285744">
              <a:buClr>
                <a:srgbClr val="DC4405"/>
              </a:buClr>
              <a:buFont typeface="Courier New" panose="02070309020205020404" pitchFamily="49" charset="0"/>
              <a:buChar char="o"/>
              <a:defRPr sz="1600" baseline="0"/>
            </a:lvl3pPr>
            <a:lvl4pPr marL="1543012" indent="-171446">
              <a:buClr>
                <a:srgbClr val="DC4405"/>
              </a:buClr>
              <a:buFont typeface="Courier New" panose="02070309020205020404" pitchFamily="49" charset="0"/>
              <a:buChar char="o"/>
              <a:defRPr sz="1400" baseline="0"/>
            </a:lvl4pPr>
            <a:lvl5pPr marL="2000201" indent="-171446">
              <a:buClr>
                <a:srgbClr val="DC4405"/>
              </a:buClr>
              <a:buFont typeface="Courier New" panose="02070309020205020404" pitchFamily="49" charset="0"/>
              <a:buChar char="o"/>
              <a:defRPr sz="12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0776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2"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3"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2" name="Title 1"/>
          <p:cNvSpPr>
            <a:spLocks noGrp="1"/>
          </p:cNvSpPr>
          <p:nvPr>
            <p:ph type="title"/>
          </p:nvPr>
        </p:nvSpPr>
        <p:spPr>
          <a:xfrm>
            <a:off x="1474237" y="658628"/>
            <a:ext cx="9879563" cy="494927"/>
          </a:xfrm>
        </p:spPr>
        <p:txBody>
          <a:bodyPr>
            <a:normAutofit/>
          </a:bodyPr>
          <a:lstStyle>
            <a:lvl1pP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Picture Placeholder 2"/>
          <p:cNvSpPr>
            <a:spLocks noGrp="1"/>
          </p:cNvSpPr>
          <p:nvPr>
            <p:ph type="pic" sz="quarter" idx="10" hasCustomPrompt="1"/>
          </p:nvPr>
        </p:nvSpPr>
        <p:spPr>
          <a:xfrm>
            <a:off x="616689" y="658626"/>
            <a:ext cx="504121" cy="504122"/>
          </a:xfrm>
        </p:spPr>
        <p:txBody>
          <a:bodyPr anchor="ctr" anchorCtr="0">
            <a:noAutofit/>
          </a:bodyPr>
          <a:lstStyle>
            <a:lvl1pPr marL="0" indent="0" algn="ctr">
              <a:buNone/>
              <a:defRPr sz="800"/>
            </a:lvl1pPr>
          </a:lstStyle>
          <a:p>
            <a:r>
              <a:rPr lang="en-US"/>
              <a:t>Icon image</a:t>
            </a:r>
          </a:p>
        </p:txBody>
      </p:sp>
      <p:sp>
        <p:nvSpPr>
          <p:cNvPr id="3" name="Content Placeholder 2"/>
          <p:cNvSpPr>
            <a:spLocks noGrp="1"/>
          </p:cNvSpPr>
          <p:nvPr>
            <p:ph idx="1" hasCustomPrompt="1"/>
          </p:nvPr>
        </p:nvSpPr>
        <p:spPr>
          <a:xfrm>
            <a:off x="1474237" y="1380931"/>
            <a:ext cx="9879564" cy="5187820"/>
          </a:xfrm>
        </p:spPr>
        <p:txBody>
          <a:bodyPr>
            <a:normAutofit/>
          </a:bodyPr>
          <a:lstStyle>
            <a:lvl1pPr marL="228594" indent="-228594">
              <a:buClr>
                <a:srgbClr val="DC4405"/>
              </a:buClr>
              <a:buFont typeface="Courier New" panose="02070309020205020404" pitchFamily="49" charset="0"/>
              <a:buChar char="o"/>
              <a:defRPr sz="2000" baseline="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baseline="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baseline="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baseline="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1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37146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2" name="Title 1">
            <a:extLst>
              <a:ext uri="{FF2B5EF4-FFF2-40B4-BE49-F238E27FC236}">
                <a16:creationId xmlns:a16="http://schemas.microsoft.com/office/drawing/2014/main" id="{871F63B3-6FE0-3D4F-9AB1-C16F92155865}"/>
              </a:ext>
            </a:extLst>
          </p:cNvPr>
          <p:cNvSpPr>
            <a:spLocks noGrp="1"/>
          </p:cNvSpPr>
          <p:nvPr>
            <p:ph type="title"/>
          </p:nvPr>
        </p:nvSpPr>
        <p:spPr>
          <a:xfrm>
            <a:off x="1530349" y="1875092"/>
            <a:ext cx="9112251" cy="808430"/>
          </a:xfrm>
        </p:spPr>
        <p:txBody>
          <a:bodyPr>
            <a:normAutofit/>
          </a:bodyPr>
          <a:lstStyle>
            <a:lvl1pPr algn="ctr">
              <a:defRPr sz="2800" b="1" i="0" baseline="0">
                <a:solidFill>
                  <a:schemeClr val="bg1"/>
                </a:solidFill>
              </a:defRPr>
            </a:lvl1pPr>
          </a:lstStyle>
          <a:p>
            <a:r>
              <a:rPr lang="en-US"/>
              <a:t>Click to edit Master title style</a:t>
            </a:r>
          </a:p>
        </p:txBody>
      </p:sp>
      <p:sp>
        <p:nvSpPr>
          <p:cNvPr id="9" name="Text Placeholder 8"/>
          <p:cNvSpPr>
            <a:spLocks noGrp="1"/>
          </p:cNvSpPr>
          <p:nvPr>
            <p:ph type="body" sz="quarter" idx="10" hasCustomPrompt="1"/>
          </p:nvPr>
        </p:nvSpPr>
        <p:spPr>
          <a:xfrm>
            <a:off x="1530349" y="2683523"/>
            <a:ext cx="9112251" cy="1644003"/>
          </a:xfrm>
        </p:spPr>
        <p:txBody>
          <a:bodyPr anchor="ctr" anchorCtr="1">
            <a:normAutofit/>
          </a:bodyPr>
          <a:lstStyle>
            <a:lvl1pPr marL="285744" indent="-285744">
              <a:buClr>
                <a:srgbClr val="DC4405"/>
              </a:buClr>
              <a:buFont typeface="Courier New" panose="02070309020205020404" pitchFamily="49" charset="0"/>
              <a:buChar char="o"/>
              <a:defRPr sz="2000" baseline="0">
                <a:solidFill>
                  <a:schemeClr val="bg1"/>
                </a:solidFill>
              </a:defRPr>
            </a:lvl1pPr>
            <a:lvl2pPr marL="742932" indent="-285744">
              <a:buClr>
                <a:srgbClr val="DC4405"/>
              </a:buClr>
              <a:buFont typeface="Courier New" panose="02070309020205020404" pitchFamily="49" charset="0"/>
              <a:buChar char="o"/>
              <a:defRPr sz="1800" baseline="0">
                <a:solidFill>
                  <a:schemeClr val="bg1"/>
                </a:solidFill>
                <a:latin typeface="+mn-lt"/>
              </a:defRPr>
            </a:lvl2pPr>
            <a:lvl3pPr marL="1200121" indent="-285744">
              <a:buClr>
                <a:srgbClr val="DC4405"/>
              </a:buClr>
              <a:buFont typeface="Courier New" panose="02070309020205020404" pitchFamily="49" charset="0"/>
              <a:buChar char="o"/>
              <a:defRPr sz="1600" baseline="0">
                <a:solidFill>
                  <a:schemeClr val="bg1"/>
                </a:solidFill>
              </a:defRPr>
            </a:lvl3pPr>
            <a:lvl4pPr marL="1543012" indent="-171446">
              <a:buClr>
                <a:srgbClr val="DC4405"/>
              </a:buClr>
              <a:buFont typeface="Courier New" panose="02070309020205020404" pitchFamily="49" charset="0"/>
              <a:buChar char="o"/>
              <a:defRPr sz="1400" baseline="0">
                <a:solidFill>
                  <a:schemeClr val="bg1"/>
                </a:solidFill>
              </a:defRPr>
            </a:lvl4pPr>
            <a:lvl5pPr marL="2000201" indent="-171446">
              <a:buClr>
                <a:srgbClr val="DC4405"/>
              </a:buClr>
              <a:buFont typeface="Courier New" panose="02070309020205020404" pitchFamily="49" charset="0"/>
              <a:buChar char="o"/>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55471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BB34C4C1-9B17-BE4B-864B-32014387B804}"/>
              </a:ext>
            </a:extLst>
          </p:cNvPr>
          <p:cNvSpPr>
            <a:spLocks noGrp="1"/>
          </p:cNvSpPr>
          <p:nvPr>
            <p:ph type="title"/>
          </p:nvPr>
        </p:nvSpPr>
        <p:spPr>
          <a:xfrm>
            <a:off x="1552929" y="1912357"/>
            <a:ext cx="9112251" cy="808430"/>
          </a:xfrm>
        </p:spPr>
        <p:txBody>
          <a:bodyPr>
            <a:normAutofit/>
          </a:bodyPr>
          <a:lstStyle>
            <a:lvl1pPr algn="ctr">
              <a:defRPr sz="2800" b="1" i="0" baseline="0"/>
            </a:lvl1pPr>
          </a:lstStyle>
          <a:p>
            <a:r>
              <a:rPr lang="en-US"/>
              <a:t>Click to edit Master title style</a:t>
            </a:r>
          </a:p>
        </p:txBody>
      </p:sp>
      <p:sp>
        <p:nvSpPr>
          <p:cNvPr id="9" name="Text Placeholder 8"/>
          <p:cNvSpPr>
            <a:spLocks noGrp="1"/>
          </p:cNvSpPr>
          <p:nvPr>
            <p:ph type="body" sz="quarter" idx="10" hasCustomPrompt="1"/>
          </p:nvPr>
        </p:nvSpPr>
        <p:spPr>
          <a:xfrm>
            <a:off x="1530349" y="2720788"/>
            <a:ext cx="9112251" cy="1606738"/>
          </a:xfrm>
        </p:spPr>
        <p:txBody>
          <a:bodyPr anchor="ctr" anchorCtr="1">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2971"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160"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01" indent="-171446">
              <a:buClr>
                <a:srgbClr val="DC4405"/>
              </a:buClr>
              <a:buFont typeface="Courier New" panose="02070309020205020404" pitchFamily="49" charset="0"/>
              <a:buChar char="o"/>
              <a:defRPr sz="12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Edit Master text styles</a:t>
            </a: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j-lt"/>
                <a:ea typeface="+mn-ea"/>
                <a:cs typeface="+mn-cs"/>
              </a:rPr>
              <a:t>Second level</a:t>
            </a: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1600160" marR="0" lvl="3"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3451444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8BF70703-6BF1-C845-A5DA-3580FFC5EA79}"/>
              </a:ext>
            </a:extLst>
          </p:cNvPr>
          <p:cNvSpPr>
            <a:spLocks noGrp="1"/>
          </p:cNvSpPr>
          <p:nvPr>
            <p:ph type="title"/>
          </p:nvPr>
        </p:nvSpPr>
        <p:spPr>
          <a:xfrm>
            <a:off x="1530349" y="1910830"/>
            <a:ext cx="9112251" cy="808430"/>
          </a:xfrm>
        </p:spPr>
        <p:txBody>
          <a:bodyPr>
            <a:normAutofit/>
          </a:bodyPr>
          <a:lstStyle>
            <a:lvl1pPr algn="ctr">
              <a:defRPr sz="2800" b="1" i="0" baseline="0">
                <a:solidFill>
                  <a:schemeClr val="bg1"/>
                </a:solidFill>
              </a:defRPr>
            </a:lvl1pPr>
          </a:lstStyle>
          <a:p>
            <a:r>
              <a:rPr lang="en-US"/>
              <a:t>Click to edit Master title style</a:t>
            </a:r>
          </a:p>
        </p:txBody>
      </p:sp>
      <p:sp>
        <p:nvSpPr>
          <p:cNvPr id="9" name="Text Placeholder 8"/>
          <p:cNvSpPr>
            <a:spLocks noGrp="1"/>
          </p:cNvSpPr>
          <p:nvPr>
            <p:ph type="body" sz="quarter" idx="10" hasCustomPrompt="1"/>
          </p:nvPr>
        </p:nvSpPr>
        <p:spPr>
          <a:xfrm>
            <a:off x="1530349" y="2761861"/>
            <a:ext cx="9112251" cy="1565664"/>
          </a:xfrm>
        </p:spPr>
        <p:txBody>
          <a:bodyPr anchor="ctr" anchorCtr="1">
            <a:normAutofit/>
          </a:bodyPr>
          <a:lstStyle>
            <a:lvl1pPr marL="285744" indent="-285744">
              <a:buClr>
                <a:srgbClr val="DC4405"/>
              </a:buClr>
              <a:buFont typeface="Courier New" panose="02070309020205020404" pitchFamily="49" charset="0"/>
              <a:buChar char="o"/>
              <a:defRPr sz="2000" baseline="0">
                <a:solidFill>
                  <a:schemeClr val="bg1"/>
                </a:solidFill>
              </a:defRPr>
            </a:lvl1pPr>
            <a:lvl2pPr marL="742932" indent="-285744">
              <a:buClr>
                <a:srgbClr val="DC4405"/>
              </a:buClr>
              <a:buFont typeface="Courier New" panose="02070309020205020404" pitchFamily="49" charset="0"/>
              <a:buChar char="o"/>
              <a:defRPr sz="1800" baseline="0">
                <a:solidFill>
                  <a:schemeClr val="bg1"/>
                </a:solidFill>
                <a:latin typeface="+mn-lt"/>
              </a:defRPr>
            </a:lvl2pPr>
            <a:lvl3pPr marL="1200121" indent="-285744">
              <a:buClr>
                <a:srgbClr val="DC4405"/>
              </a:buClr>
              <a:buFont typeface="Courier New" panose="02070309020205020404" pitchFamily="49" charset="0"/>
              <a:buChar char="o"/>
              <a:defRPr sz="1600" baseline="0">
                <a:solidFill>
                  <a:schemeClr val="bg1"/>
                </a:solidFill>
              </a:defRPr>
            </a:lvl3pPr>
            <a:lvl4pPr marL="1543012" indent="-171446">
              <a:buClr>
                <a:srgbClr val="DC4405"/>
              </a:buClr>
              <a:buFont typeface="Courier New" panose="02070309020205020404" pitchFamily="49" charset="0"/>
              <a:buChar char="o"/>
              <a:defRPr sz="1400" baseline="0">
                <a:solidFill>
                  <a:schemeClr val="bg1"/>
                </a:solidFill>
              </a:defRPr>
            </a:lvl4pPr>
            <a:lvl5pPr marL="2000201" indent="-171446">
              <a:buClr>
                <a:srgbClr val="DC4405"/>
              </a:buClr>
              <a:buFont typeface="Courier New" panose="02070309020205020404" pitchFamily="49" charset="0"/>
              <a:buChar char="o"/>
              <a:defRPr sz="1200">
                <a:solidFill>
                  <a:schemeClr val="bg1"/>
                </a:solidFill>
              </a:defRPr>
            </a:lvl5pPr>
          </a:lstStyle>
          <a:p>
            <a:pPr marL="285744" marR="0" lvl="0" indent="-285744" algn="l" defTabSz="914377" rtl="0" eaLnBrk="1" fontAlgn="auto" latinLnBrk="0" hangingPunct="1">
              <a:lnSpc>
                <a:spcPct val="90000"/>
              </a:lnSpc>
              <a:spcBef>
                <a:spcPts val="1000"/>
              </a:spcBef>
              <a:spcAft>
                <a:spcPts val="0"/>
              </a:spcAft>
              <a:buClr>
                <a:srgbClr val="DC4405"/>
              </a:buClr>
              <a:buSzTx/>
              <a:buFont typeface="Courier New" panose="02070309020205020404" pitchFamily="49" charset="0"/>
              <a:buChar char="o"/>
              <a:tabLst/>
              <a:defRPr/>
            </a:pPr>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12549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1D989875-230F-E04E-A996-BB83824C1303}"/>
              </a:ext>
            </a:extLst>
          </p:cNvPr>
          <p:cNvSpPr>
            <a:spLocks noGrp="1"/>
          </p:cNvSpPr>
          <p:nvPr>
            <p:ph type="title"/>
          </p:nvPr>
        </p:nvSpPr>
        <p:spPr>
          <a:xfrm>
            <a:off x="1552929" y="1912357"/>
            <a:ext cx="9112251" cy="808430"/>
          </a:xfrm>
        </p:spPr>
        <p:txBody>
          <a:bodyPr>
            <a:normAutofit/>
          </a:bodyPr>
          <a:lstStyle>
            <a:lvl1pPr algn="ctr">
              <a:defRPr sz="2800" b="1" i="0" baseline="0"/>
            </a:lvl1pPr>
          </a:lstStyle>
          <a:p>
            <a:r>
              <a:rPr lang="en-US"/>
              <a:t>Click to edit Master title style</a:t>
            </a:r>
          </a:p>
        </p:txBody>
      </p:sp>
      <p:sp>
        <p:nvSpPr>
          <p:cNvPr id="9" name="Text Placeholder 8"/>
          <p:cNvSpPr>
            <a:spLocks noGrp="1"/>
          </p:cNvSpPr>
          <p:nvPr>
            <p:ph type="body" sz="quarter" idx="10" hasCustomPrompt="1"/>
          </p:nvPr>
        </p:nvSpPr>
        <p:spPr>
          <a:xfrm>
            <a:off x="1530349" y="2758054"/>
            <a:ext cx="9112251" cy="1569473"/>
          </a:xfrm>
        </p:spPr>
        <p:txBody>
          <a:bodyPr anchor="ctr" anchorCtr="1">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2971"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160"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01" indent="-171446">
              <a:buClr>
                <a:srgbClr val="DC4405"/>
              </a:buClr>
              <a:buFont typeface="Courier New" panose="02070309020205020404" pitchFamily="49" charset="0"/>
              <a:buChar char="o"/>
              <a:defRPr sz="12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Edit Master text styles</a:t>
            </a: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j-lt"/>
                <a:ea typeface="+mn-ea"/>
                <a:cs typeface="+mn-cs"/>
              </a:rPr>
              <a:t>Second level</a:t>
            </a: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1600160" marR="0" lvl="3"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3806808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545FBC4E-4719-5B44-AFFB-ED854845F11B}"/>
              </a:ext>
            </a:extLst>
          </p:cNvPr>
          <p:cNvSpPr>
            <a:spLocks noGrp="1"/>
          </p:cNvSpPr>
          <p:nvPr>
            <p:ph type="title"/>
          </p:nvPr>
        </p:nvSpPr>
        <p:spPr>
          <a:xfrm>
            <a:off x="1530349" y="1892169"/>
            <a:ext cx="9112251" cy="808430"/>
          </a:xfrm>
        </p:spPr>
        <p:txBody>
          <a:bodyPr>
            <a:normAutofit/>
          </a:bodyPr>
          <a:lstStyle>
            <a:lvl1pPr algn="ctr">
              <a:defRPr sz="2800" b="1" i="0" baseline="0">
                <a:solidFill>
                  <a:schemeClr val="bg1"/>
                </a:solidFill>
              </a:defRPr>
            </a:lvl1pPr>
          </a:lstStyle>
          <a:p>
            <a:r>
              <a:rPr lang="en-US"/>
              <a:t>Click to edit Master title style</a:t>
            </a:r>
          </a:p>
        </p:txBody>
      </p:sp>
      <p:sp>
        <p:nvSpPr>
          <p:cNvPr id="9" name="Text Placeholder 8"/>
          <p:cNvSpPr>
            <a:spLocks noGrp="1"/>
          </p:cNvSpPr>
          <p:nvPr>
            <p:ph type="body" sz="quarter" idx="10" hasCustomPrompt="1"/>
          </p:nvPr>
        </p:nvSpPr>
        <p:spPr>
          <a:xfrm>
            <a:off x="1530349" y="2724539"/>
            <a:ext cx="9112251" cy="1602986"/>
          </a:xfrm>
        </p:spPr>
        <p:txBody>
          <a:bodyPr anchor="ctr" anchorCtr="1">
            <a:normAutofit/>
          </a:bodyPr>
          <a:lstStyle>
            <a:lvl1pPr marL="285744" indent="-285744">
              <a:buClr>
                <a:srgbClr val="DC4405"/>
              </a:buClr>
              <a:buFont typeface="Courier New" panose="02070309020205020404" pitchFamily="49" charset="0"/>
              <a:buChar char="o"/>
              <a:defRPr sz="2000" baseline="0">
                <a:solidFill>
                  <a:schemeClr val="bg1"/>
                </a:solidFill>
                <a:latin typeface="+mn-lt"/>
              </a:defRPr>
            </a:lvl1pPr>
            <a:lvl2pPr marL="742932" indent="-285744">
              <a:buClr>
                <a:srgbClr val="DC4405"/>
              </a:buClr>
              <a:buFont typeface="Courier New" panose="02070309020205020404" pitchFamily="49" charset="0"/>
              <a:buChar char="o"/>
              <a:defRPr sz="1800" baseline="0">
                <a:solidFill>
                  <a:schemeClr val="bg1"/>
                </a:solidFill>
                <a:latin typeface="+mn-lt"/>
              </a:defRPr>
            </a:lvl2pPr>
            <a:lvl3pPr marL="1200121" indent="-285744">
              <a:buClr>
                <a:srgbClr val="DC4405"/>
              </a:buClr>
              <a:buFont typeface="Courier New" panose="02070309020205020404" pitchFamily="49" charset="0"/>
              <a:buChar char="o"/>
              <a:defRPr sz="1600" baseline="0">
                <a:solidFill>
                  <a:schemeClr val="bg1"/>
                </a:solidFill>
                <a:latin typeface="+mn-lt"/>
              </a:defRPr>
            </a:lvl3pPr>
            <a:lvl4pPr marL="1543012" indent="-171446">
              <a:buClr>
                <a:srgbClr val="DC4405"/>
              </a:buClr>
              <a:buFont typeface="Courier New" panose="02070309020205020404" pitchFamily="49" charset="0"/>
              <a:buChar char="o"/>
              <a:defRPr sz="1400" baseline="0">
                <a:solidFill>
                  <a:schemeClr val="bg1"/>
                </a:solidFill>
                <a:latin typeface="+mn-lt"/>
              </a:defRPr>
            </a:lvl4pPr>
            <a:lvl5pPr marL="2000201" indent="-171446">
              <a:buClr>
                <a:srgbClr val="DC4405"/>
              </a:buClr>
              <a:buFont typeface="Courier New" panose="02070309020205020404" pitchFamily="49" charset="0"/>
              <a:buChar char="o"/>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89682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0"/>
            <a:ext cx="3050617" cy="6858000"/>
          </a:xfrm>
          <a:prstGeom prst="rect">
            <a:avLst/>
          </a:prstGeom>
          <a:solidFill>
            <a:srgbClr val="DC43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6109887" y="0"/>
            <a:ext cx="3058740" cy="6858000"/>
          </a:xfrm>
          <a:prstGeom prst="rect">
            <a:avLst/>
          </a:prstGeom>
          <a:solidFill>
            <a:srgbClr val="DC430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3051091"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9168699"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10" name="Text Placeholder 15"/>
          <p:cNvSpPr>
            <a:spLocks noGrp="1"/>
          </p:cNvSpPr>
          <p:nvPr>
            <p:ph type="body" sz="quarter" idx="13" hasCustomPrompt="1"/>
          </p:nvPr>
        </p:nvSpPr>
        <p:spPr>
          <a:xfrm>
            <a:off x="364"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1" name="Text Placeholder 17"/>
          <p:cNvSpPr>
            <a:spLocks noGrp="1"/>
          </p:cNvSpPr>
          <p:nvPr>
            <p:ph type="body" sz="quarter" idx="14"/>
          </p:nvPr>
        </p:nvSpPr>
        <p:spPr>
          <a:xfrm>
            <a:off x="1"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5"/>
          <p:cNvSpPr>
            <a:spLocks noGrp="1"/>
          </p:cNvSpPr>
          <p:nvPr>
            <p:ph type="body" sz="quarter" idx="15" hasCustomPrompt="1"/>
          </p:nvPr>
        </p:nvSpPr>
        <p:spPr>
          <a:xfrm>
            <a:off x="3069991"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9" name="Text Placeholder 17"/>
          <p:cNvSpPr>
            <a:spLocks noGrp="1"/>
          </p:cNvSpPr>
          <p:nvPr>
            <p:ph type="body" sz="quarter" idx="16"/>
          </p:nvPr>
        </p:nvSpPr>
        <p:spPr>
          <a:xfrm>
            <a:off x="3069629"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p:cNvSpPr>
            <a:spLocks noGrp="1"/>
          </p:cNvSpPr>
          <p:nvPr>
            <p:ph type="body" sz="quarter" idx="17" hasCustomPrompt="1"/>
          </p:nvPr>
        </p:nvSpPr>
        <p:spPr>
          <a:xfrm>
            <a:off x="6117495"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1" name="Text Placeholder 17"/>
          <p:cNvSpPr>
            <a:spLocks noGrp="1"/>
          </p:cNvSpPr>
          <p:nvPr>
            <p:ph type="body" sz="quarter" idx="18"/>
          </p:nvPr>
        </p:nvSpPr>
        <p:spPr>
          <a:xfrm>
            <a:off x="6117133"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5"/>
          <p:cNvSpPr>
            <a:spLocks noGrp="1"/>
          </p:cNvSpPr>
          <p:nvPr>
            <p:ph type="body" sz="quarter" idx="19" hasCustomPrompt="1"/>
          </p:nvPr>
        </p:nvSpPr>
        <p:spPr>
          <a:xfrm>
            <a:off x="9157683" y="2184822"/>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3" name="Text Placeholder 17"/>
          <p:cNvSpPr>
            <a:spLocks noGrp="1"/>
          </p:cNvSpPr>
          <p:nvPr>
            <p:ph type="body" sz="quarter" idx="20"/>
          </p:nvPr>
        </p:nvSpPr>
        <p:spPr>
          <a:xfrm>
            <a:off x="9157320" y="2659616"/>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692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5939575"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5496213"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5496213"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10197991"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566243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Gill Sans"/>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5939575"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5496213"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5496213"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10197991"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1116905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4089510"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7" name="Oval 16"/>
          <p:cNvSpPr/>
          <p:nvPr userDrawn="1"/>
        </p:nvSpPr>
        <p:spPr>
          <a:xfrm>
            <a:off x="7789641" y="3271801"/>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7346279"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2878739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4089510"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7" name="Oval 16"/>
          <p:cNvSpPr/>
          <p:nvPr userDrawn="1"/>
        </p:nvSpPr>
        <p:spPr>
          <a:xfrm>
            <a:off x="7789641" y="3271801"/>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7346279"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702655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2"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3"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2" name="Title 1"/>
          <p:cNvSpPr>
            <a:spLocks noGrp="1"/>
          </p:cNvSpPr>
          <p:nvPr>
            <p:ph type="title"/>
          </p:nvPr>
        </p:nvSpPr>
        <p:spPr>
          <a:xfrm>
            <a:off x="1474237" y="658628"/>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9" name="Picture Placeholder 2"/>
          <p:cNvSpPr>
            <a:spLocks noGrp="1"/>
          </p:cNvSpPr>
          <p:nvPr>
            <p:ph type="pic" sz="quarter" idx="10" hasCustomPrompt="1"/>
          </p:nvPr>
        </p:nvSpPr>
        <p:spPr>
          <a:xfrm>
            <a:off x="616689" y="658626"/>
            <a:ext cx="504121" cy="504122"/>
          </a:xfrm>
        </p:spPr>
        <p:txBody>
          <a:bodyPr anchor="ctr" anchorCtr="0">
            <a:noAutofit/>
          </a:bodyPr>
          <a:lstStyle>
            <a:lvl1pPr marL="0" indent="0" algn="ctr">
              <a:buNone/>
              <a:defRPr sz="800"/>
            </a:lvl1pPr>
          </a:lstStyle>
          <a:p>
            <a:r>
              <a:rPr lang="en-US"/>
              <a:t>Icon image</a:t>
            </a:r>
          </a:p>
        </p:txBody>
      </p:sp>
      <p:sp>
        <p:nvSpPr>
          <p:cNvPr id="3" name="Content Placeholder 2"/>
          <p:cNvSpPr>
            <a:spLocks noGrp="1"/>
          </p:cNvSpPr>
          <p:nvPr>
            <p:ph idx="1" hasCustomPrompt="1"/>
          </p:nvPr>
        </p:nvSpPr>
        <p:spPr>
          <a:xfrm>
            <a:off x="1474237" y="1380931"/>
            <a:ext cx="9879564" cy="5187820"/>
          </a:xfrm>
        </p:spPr>
        <p:txBody>
          <a:bodyPr>
            <a:normAutofit/>
          </a:bodyPr>
          <a:lstStyle>
            <a:lvl1pPr marL="228594" indent="-228594">
              <a:buClr>
                <a:srgbClr val="DC4405"/>
              </a:buClr>
              <a:buFont typeface="Courier New" panose="02070309020205020404" pitchFamily="49" charset="0"/>
              <a:buChar char="o"/>
              <a:defRPr sz="2000" baseline="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1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22397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DC44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7" name="Text Placeholder 6"/>
          <p:cNvSpPr>
            <a:spLocks noGrp="1"/>
          </p:cNvSpPr>
          <p:nvPr>
            <p:ph type="body" sz="quarter" idx="10" hasCustomPrompt="1"/>
          </p:nvPr>
        </p:nvSpPr>
        <p:spPr>
          <a:xfrm>
            <a:off x="882651" y="1914526"/>
            <a:ext cx="10452100" cy="4549775"/>
          </a:xfrm>
        </p:spPr>
        <p:txBody>
          <a:bodyPr>
            <a:normAutofit/>
          </a:bodyPr>
          <a:lstStyle>
            <a:lvl1pPr marL="514338" indent="-514338">
              <a:buFont typeface="+mj-lt"/>
              <a:buAutoNum type="arabicPeriod"/>
              <a:defRPr sz="2000" baseline="0">
                <a:solidFill>
                  <a:schemeClr val="bg1"/>
                </a:solidFill>
              </a:defRPr>
            </a:lvl1pPr>
            <a:lvl2pPr marL="914377" indent="-457189">
              <a:buFont typeface="+mj-lt"/>
              <a:buAutoNum type="arabicPeriod"/>
              <a:defRPr sz="1800" baseline="0">
                <a:solidFill>
                  <a:schemeClr val="bg1"/>
                </a:solidFill>
                <a:latin typeface="+mn-lt"/>
              </a:defRPr>
            </a:lvl2pPr>
            <a:lvl3pPr marL="1371566" indent="-457189">
              <a:buFont typeface="+mj-lt"/>
              <a:buAutoNum type="arabicPeriod"/>
              <a:defRPr sz="1600" baseline="0">
                <a:solidFill>
                  <a:schemeClr val="bg1"/>
                </a:solidFill>
              </a:defRPr>
            </a:lvl3pPr>
            <a:lvl4pPr marL="1714457" indent="-342891">
              <a:buFont typeface="+mj-lt"/>
              <a:buAutoNum type="arabicPeriod"/>
              <a:defRPr sz="1400" baseline="0">
                <a:solidFill>
                  <a:schemeClr val="bg1"/>
                </a:solidFill>
              </a:defRPr>
            </a:lvl4pPr>
            <a:lvl5pPr marL="2171646" indent="-342891">
              <a:buFont typeface="+mj-lt"/>
              <a:buAutoNum type="arabicPeriod"/>
              <a:defRPr sz="11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156394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D1D38-6905-55EB-E565-998C3CA69769}"/>
              </a:ext>
            </a:extLst>
          </p:cNvPr>
          <p:cNvPicPr>
            <a:picLocks noChangeAspect="1"/>
          </p:cNvPicPr>
          <p:nvPr userDrawn="1"/>
        </p:nvPicPr>
        <p:blipFill rotWithShape="1">
          <a:blip r:embed="rId2"/>
          <a:srcRect l="17873" r="66807"/>
          <a:stretch/>
        </p:blipFill>
        <p:spPr>
          <a:xfrm>
            <a:off x="2006630" y="4800600"/>
            <a:ext cx="1803370" cy="2061179"/>
          </a:xfrm>
          <a:prstGeom prst="rect">
            <a:avLst/>
          </a:prstGeom>
        </p:spPr>
      </p:pic>
      <p:pic>
        <p:nvPicPr>
          <p:cNvPr id="4" name="Picture 3">
            <a:extLst>
              <a:ext uri="{FF2B5EF4-FFF2-40B4-BE49-F238E27FC236}">
                <a16:creationId xmlns:a16="http://schemas.microsoft.com/office/drawing/2014/main" id="{24317FB4-125D-3CC1-C06D-EE1FD42BCD18}"/>
              </a:ext>
            </a:extLst>
          </p:cNvPr>
          <p:cNvPicPr>
            <a:picLocks noChangeAspect="1"/>
          </p:cNvPicPr>
          <p:nvPr userDrawn="1"/>
        </p:nvPicPr>
        <p:blipFill rotWithShape="1">
          <a:blip r:embed="rId3"/>
          <a:srcRect l="21528"/>
          <a:stretch/>
        </p:blipFill>
        <p:spPr>
          <a:xfrm>
            <a:off x="3581400" y="687414"/>
            <a:ext cx="8610600" cy="6170586"/>
          </a:xfrm>
          <a:prstGeom prst="rect">
            <a:avLst/>
          </a:prstGeom>
        </p:spPr>
      </p:pic>
      <p:pic>
        <p:nvPicPr>
          <p:cNvPr id="5" name="Picture 4">
            <a:extLst>
              <a:ext uri="{FF2B5EF4-FFF2-40B4-BE49-F238E27FC236}">
                <a16:creationId xmlns:a16="http://schemas.microsoft.com/office/drawing/2014/main" id="{F2971067-A561-5BB1-DD01-5CC7DC900A88}"/>
              </a:ext>
            </a:extLst>
          </p:cNvPr>
          <p:cNvPicPr>
            <a:picLocks noChangeAspect="1"/>
          </p:cNvPicPr>
          <p:nvPr userDrawn="1"/>
        </p:nvPicPr>
        <p:blipFill rotWithShape="1">
          <a:blip r:embed="rId3"/>
          <a:srcRect l="-456" t="55544" r="78234"/>
          <a:stretch/>
        </p:blipFill>
        <p:spPr>
          <a:xfrm>
            <a:off x="0" y="3449692"/>
            <a:ext cx="3029607" cy="3408308"/>
          </a:xfrm>
          <a:prstGeom prst="rect">
            <a:avLst/>
          </a:prstGeom>
        </p:spPr>
      </p:pic>
      <p:sp>
        <p:nvSpPr>
          <p:cNvPr id="6" name="TextBox 5">
            <a:extLst>
              <a:ext uri="{FF2B5EF4-FFF2-40B4-BE49-F238E27FC236}">
                <a16:creationId xmlns:a16="http://schemas.microsoft.com/office/drawing/2014/main" id="{BA1C91D2-979E-EBEF-A9AC-8C241BA5DE70}"/>
              </a:ext>
            </a:extLst>
          </p:cNvPr>
          <p:cNvSpPr txBox="1"/>
          <p:nvPr userDrawn="1"/>
        </p:nvSpPr>
        <p:spPr>
          <a:xfrm>
            <a:off x="577414" y="649822"/>
            <a:ext cx="8881896" cy="1096903"/>
          </a:xfrm>
          <a:prstGeom prst="rect">
            <a:avLst/>
          </a:prstGeom>
          <a:noFill/>
        </p:spPr>
        <p:txBody>
          <a:bodyPr wrap="square" lIns="0" tIns="0" rIns="0" bIns="0" rtlCol="0">
            <a:spAutoFit/>
          </a:bodyPr>
          <a:lstStyle/>
          <a:p>
            <a:pPr>
              <a:lnSpc>
                <a:spcPct val="80000"/>
              </a:lnSpc>
            </a:pPr>
            <a:r>
              <a:rPr lang="en-US" sz="4400" b="1" cap="all">
                <a:latin typeface="Open Sans" panose="020B0606030504020204" pitchFamily="34" charset="0"/>
                <a:ea typeface="Open Sans" panose="020B0606030504020204" pitchFamily="34" charset="0"/>
                <a:cs typeface="Open Sans" panose="020B0606030504020204" pitchFamily="34" charset="0"/>
              </a:rPr>
              <a:t>Administrative Modernization Program</a:t>
            </a:r>
          </a:p>
        </p:txBody>
      </p:sp>
      <p:sp>
        <p:nvSpPr>
          <p:cNvPr id="7" name="TextBox 6">
            <a:extLst>
              <a:ext uri="{FF2B5EF4-FFF2-40B4-BE49-F238E27FC236}">
                <a16:creationId xmlns:a16="http://schemas.microsoft.com/office/drawing/2014/main" id="{34321736-2593-A7FE-D119-517E146837A9}"/>
              </a:ext>
            </a:extLst>
          </p:cNvPr>
          <p:cNvSpPr txBox="1"/>
          <p:nvPr userDrawn="1"/>
        </p:nvSpPr>
        <p:spPr>
          <a:xfrm>
            <a:off x="522822" y="1982714"/>
            <a:ext cx="5791379" cy="307777"/>
          </a:xfrm>
          <a:prstGeom prst="rect">
            <a:avLst/>
          </a:prstGeom>
          <a:noFill/>
        </p:spPr>
        <p:txBody>
          <a:bodyPr wrap="square" rtlCol="0">
            <a:spAutoFit/>
          </a:bodyPr>
          <a:lstStyle/>
          <a:p>
            <a:r>
              <a:rPr lang="en-US" sz="1400" b="1" cap="all" err="1">
                <a:latin typeface="Open Sans" panose="020B0606030504020204" pitchFamily="34" charset="0"/>
                <a:ea typeface="Open Sans" panose="020B0606030504020204" pitchFamily="34" charset="0"/>
                <a:cs typeface="Open Sans" panose="020B0606030504020204" pitchFamily="34" charset="0"/>
              </a:rPr>
              <a:t>AmP</a:t>
            </a:r>
            <a:r>
              <a:rPr lang="en-US" sz="1400" b="1" cap="all">
                <a:latin typeface="Open Sans" panose="020B0606030504020204" pitchFamily="34" charset="0"/>
                <a:ea typeface="Open Sans" panose="020B0606030504020204" pitchFamily="34" charset="0"/>
                <a:cs typeface="Open Sans" panose="020B0606030504020204" pitchFamily="34" charset="0"/>
              </a:rPr>
              <a:t> Meeting </a:t>
            </a:r>
            <a:r>
              <a:rPr lang="en-US" sz="1400" b="1" cap="all">
                <a:solidFill>
                  <a:srgbClr val="E05529"/>
                </a:solidFill>
                <a:latin typeface="Open Sans" panose="020B0606030504020204" pitchFamily="34" charset="0"/>
                <a:ea typeface="Open Sans" panose="020B0606030504020204" pitchFamily="34" charset="0"/>
                <a:cs typeface="Open Sans" panose="020B0606030504020204" pitchFamily="34" charset="0"/>
              </a:rPr>
              <a:t>//</a:t>
            </a:r>
            <a:r>
              <a:rPr lang="en-US" sz="1400" cap="all">
                <a:latin typeface="Open Sans" panose="020B0606030504020204" pitchFamily="34" charset="0"/>
                <a:ea typeface="Open Sans" panose="020B0606030504020204" pitchFamily="34" charset="0"/>
                <a:cs typeface="Open Sans" panose="020B0606030504020204" pitchFamily="34" charset="0"/>
              </a:rPr>
              <a:t> </a:t>
            </a:r>
            <a:r>
              <a:rPr lang="en-US" sz="1400" b="1" cap="all">
                <a:latin typeface="Open Sans" panose="020B0606030504020204" pitchFamily="34" charset="0"/>
                <a:ea typeface="Open Sans" panose="020B0606030504020204" pitchFamily="34" charset="0"/>
                <a:cs typeface="Open Sans" panose="020B0606030504020204" pitchFamily="34" charset="0"/>
              </a:rPr>
              <a:t>May 23, 2024</a:t>
            </a:r>
          </a:p>
        </p:txBody>
      </p:sp>
      <p:pic>
        <p:nvPicPr>
          <p:cNvPr id="8" name="Picture 7">
            <a:extLst>
              <a:ext uri="{FF2B5EF4-FFF2-40B4-BE49-F238E27FC236}">
                <a16:creationId xmlns:a16="http://schemas.microsoft.com/office/drawing/2014/main" id="{782BAA31-84BC-66FC-6249-6EF701C1370A}"/>
              </a:ext>
            </a:extLst>
          </p:cNvPr>
          <p:cNvPicPr>
            <a:picLocks noChangeAspect="1"/>
          </p:cNvPicPr>
          <p:nvPr userDrawn="1"/>
        </p:nvPicPr>
        <p:blipFill>
          <a:blip r:embed="rId4"/>
          <a:stretch>
            <a:fillRect/>
          </a:stretch>
        </p:blipFill>
        <p:spPr>
          <a:xfrm>
            <a:off x="544087" y="2728687"/>
            <a:ext cx="3351799" cy="999772"/>
          </a:xfrm>
          <a:prstGeom prst="rect">
            <a:avLst/>
          </a:prstGeom>
        </p:spPr>
      </p:pic>
    </p:spTree>
    <p:extLst>
      <p:ext uri="{BB962C8B-B14F-4D97-AF65-F5344CB8AC3E}">
        <p14:creationId xmlns:p14="http://schemas.microsoft.com/office/powerpoint/2010/main" val="2265330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C50525C-78DC-90C8-D910-E4F9658144E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8164"/>
          <a:stretch/>
        </p:blipFill>
        <p:spPr>
          <a:xfrm>
            <a:off x="-17929" y="0"/>
            <a:ext cx="3886200" cy="6878287"/>
          </a:xfrm>
          <a:prstGeom prst="rect">
            <a:avLst/>
          </a:prstGeom>
        </p:spPr>
      </p:pic>
      <p:sp>
        <p:nvSpPr>
          <p:cNvPr id="4" name="TextBox 3">
            <a:extLst>
              <a:ext uri="{FF2B5EF4-FFF2-40B4-BE49-F238E27FC236}">
                <a16:creationId xmlns:a16="http://schemas.microsoft.com/office/drawing/2014/main" id="{D49CE08C-8B49-D08C-A9D7-4B0C20690241}"/>
              </a:ext>
            </a:extLst>
          </p:cNvPr>
          <p:cNvSpPr txBox="1"/>
          <p:nvPr userDrawn="1"/>
        </p:nvSpPr>
        <p:spPr>
          <a:xfrm>
            <a:off x="4847387" y="1169325"/>
            <a:ext cx="6323121" cy="459806"/>
          </a:xfrm>
          <a:prstGeom prst="rect">
            <a:avLst/>
          </a:prstGeom>
          <a:noFill/>
        </p:spPr>
        <p:txBody>
          <a:bodyPr wrap="square" lIns="0" tIns="0" rIns="0" bIns="0" rtlCol="0">
            <a:spAutoFit/>
          </a:bodyPr>
          <a:lstStyle/>
          <a:p>
            <a:pPr>
              <a:lnSpc>
                <a:spcPct val="80000"/>
              </a:lnSpc>
            </a:pPr>
            <a:r>
              <a:rPr lang="en-US" sz="3600" b="1" i="0" kern="1200" cap="all" noProof="0">
                <a:solidFill>
                  <a:schemeClr val="tx1"/>
                </a:solidFill>
                <a:latin typeface="Stratum2 Black" panose="020B0506030000020004" pitchFamily="34" charset="77"/>
                <a:ea typeface="Open Sans" panose="020B0606030504020204" pitchFamily="34" charset="0"/>
                <a:cs typeface="Open Sans" panose="020B0606030504020204" pitchFamily="34" charset="0"/>
              </a:rPr>
              <a:t>agenda</a:t>
            </a:r>
            <a:endParaRPr lang="en-US" sz="3600" b="1" i="0" kern="1200" cap="all">
              <a:solidFill>
                <a:schemeClr val="tx1"/>
              </a:solidFill>
              <a:latin typeface="Stratum2 Black" panose="020B0506030000020004" pitchFamily="34" charset="77"/>
              <a:ea typeface="Open Sans" panose="020B0606030504020204" pitchFamily="34" charset="0"/>
              <a:cs typeface="Open Sans" panose="020B0606030504020204" pitchFamily="34" charset="0"/>
            </a:endParaRPr>
          </a:p>
        </p:txBody>
      </p:sp>
      <p:sp>
        <p:nvSpPr>
          <p:cNvPr id="10" name="Parallelogram 9">
            <a:extLst>
              <a:ext uri="{FF2B5EF4-FFF2-40B4-BE49-F238E27FC236}">
                <a16:creationId xmlns:a16="http://schemas.microsoft.com/office/drawing/2014/main" id="{6E706C5D-EA2A-058D-BA31-B99B3859A583}"/>
              </a:ext>
            </a:extLst>
          </p:cNvPr>
          <p:cNvSpPr/>
          <p:nvPr userDrawn="1"/>
        </p:nvSpPr>
        <p:spPr>
          <a:xfrm>
            <a:off x="4847387" y="1784732"/>
            <a:ext cx="2156605" cy="174786"/>
          </a:xfrm>
          <a:prstGeom prst="parallelogram">
            <a:avLst>
              <a:gd name="adj" fmla="val 52423"/>
            </a:avLst>
          </a:prstGeom>
          <a:solidFill>
            <a:srgbClr val="D73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301F5550-5C38-E3E8-A6A8-4ABE671FEFD0}"/>
              </a:ext>
            </a:extLst>
          </p:cNvPr>
          <p:cNvSpPr/>
          <p:nvPr userDrawn="1"/>
        </p:nvSpPr>
        <p:spPr>
          <a:xfrm>
            <a:off x="0" y="580"/>
            <a:ext cx="3886200" cy="6858000"/>
          </a:xfrm>
          <a:prstGeom prst="rect">
            <a:avLst/>
          </a:prstGeom>
          <a:blipFill>
            <a:blip r:embed="rId4">
              <a:extLst>
                <a:ext uri="{96DAC541-7B7A-43D3-8B79-37D633B846F1}">
                  <asvg:svgBlip xmlns:asvg="http://schemas.microsoft.com/office/drawing/2016/SVG/main" r:embed="rId5"/>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1574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949A-F5D5-F89E-7601-B1ADB048C3B0}"/>
              </a:ext>
            </a:extLst>
          </p:cNvPr>
          <p:cNvSpPr>
            <a:spLocks noGrp="1"/>
          </p:cNvSpPr>
          <p:nvPr>
            <p:ph type="title" hasCustomPrompt="1"/>
          </p:nvPr>
        </p:nvSpPr>
        <p:spPr/>
        <p:txBody>
          <a:bodyPr/>
          <a:lstStyle>
            <a:lvl1pPr>
              <a:defRPr/>
            </a:lvl1pPr>
          </a:lstStyle>
          <a:p>
            <a:r>
              <a:rPr lang="en-US"/>
              <a:t>Title of the slide goes here </a:t>
            </a:r>
          </a:p>
        </p:txBody>
      </p:sp>
      <p:sp>
        <p:nvSpPr>
          <p:cNvPr id="4" name="Text Placeholder 2">
            <a:extLst>
              <a:ext uri="{FF2B5EF4-FFF2-40B4-BE49-F238E27FC236}">
                <a16:creationId xmlns:a16="http://schemas.microsoft.com/office/drawing/2014/main" id="{13F10AD0-6942-4FB7-1E79-8BF59B053696}"/>
              </a:ext>
            </a:extLst>
          </p:cNvPr>
          <p:cNvSpPr>
            <a:spLocks noGrp="1"/>
          </p:cNvSpPr>
          <p:nvPr>
            <p:ph idx="1" hasCustomPrompt="1"/>
          </p:nvPr>
        </p:nvSpPr>
        <p:spPr>
          <a:xfrm>
            <a:off x="838200" y="1659835"/>
            <a:ext cx="10515600" cy="4517128"/>
          </a:xfrm>
          <a:prstGeom prst="rect">
            <a:avLst/>
          </a:prstGeom>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64A15869-A9E5-C6CD-5668-C988DCA1A116}"/>
              </a:ext>
            </a:extLst>
          </p:cNvPr>
          <p:cNvSpPr>
            <a:spLocks noGrp="1"/>
          </p:cNvSpPr>
          <p:nvPr>
            <p:ph type="body" sz="quarter" idx="10" hasCustomPrompt="1"/>
          </p:nvPr>
        </p:nvSpPr>
        <p:spPr>
          <a:xfrm>
            <a:off x="838200" y="1172816"/>
            <a:ext cx="10515600" cy="401983"/>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
        <p:nvSpPr>
          <p:cNvPr id="5" name="Parallelogram 4">
            <a:extLst>
              <a:ext uri="{FF2B5EF4-FFF2-40B4-BE49-F238E27FC236}">
                <a16:creationId xmlns:a16="http://schemas.microsoft.com/office/drawing/2014/main" id="{3DEE58C9-DC42-5204-94B9-D93F060F9844}"/>
              </a:ext>
            </a:extLst>
          </p:cNvPr>
          <p:cNvSpPr/>
          <p:nvPr userDrawn="1"/>
        </p:nvSpPr>
        <p:spPr>
          <a:xfrm>
            <a:off x="838200" y="926398"/>
            <a:ext cx="2156605" cy="174786"/>
          </a:xfrm>
          <a:prstGeom prst="parallelogram">
            <a:avLst>
              <a:gd name="adj" fmla="val 52423"/>
            </a:avLst>
          </a:prstGeom>
          <a:solidFill>
            <a:srgbClr val="D73F09"/>
          </a:solidFill>
          <a:ln>
            <a:solidFill>
              <a:srgbClr val="D73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01722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949A-F5D5-F89E-7601-B1ADB048C3B0}"/>
              </a:ext>
            </a:extLst>
          </p:cNvPr>
          <p:cNvSpPr>
            <a:spLocks noGrp="1"/>
          </p:cNvSpPr>
          <p:nvPr>
            <p:ph type="title" hasCustomPrompt="1"/>
          </p:nvPr>
        </p:nvSpPr>
        <p:spPr/>
        <p:txBody>
          <a:bodyPr/>
          <a:lstStyle>
            <a:lvl1pPr>
              <a:defRPr/>
            </a:lvl1pPr>
          </a:lstStyle>
          <a:p>
            <a:r>
              <a:rPr lang="en-US"/>
              <a:t>Title of the slide goes here </a:t>
            </a:r>
          </a:p>
        </p:txBody>
      </p:sp>
      <p:sp>
        <p:nvSpPr>
          <p:cNvPr id="4" name="Text Placeholder 2">
            <a:extLst>
              <a:ext uri="{FF2B5EF4-FFF2-40B4-BE49-F238E27FC236}">
                <a16:creationId xmlns:a16="http://schemas.microsoft.com/office/drawing/2014/main" id="{13F10AD0-6942-4FB7-1E79-8BF59B053696}"/>
              </a:ext>
            </a:extLst>
          </p:cNvPr>
          <p:cNvSpPr>
            <a:spLocks noGrp="1"/>
          </p:cNvSpPr>
          <p:nvPr>
            <p:ph idx="1" hasCustomPrompt="1"/>
          </p:nvPr>
        </p:nvSpPr>
        <p:spPr>
          <a:xfrm>
            <a:off x="838200" y="1659835"/>
            <a:ext cx="5121814" cy="4517128"/>
          </a:xfrm>
          <a:prstGeom prst="rect">
            <a:avLst/>
          </a:prstGeom>
          <a:ln>
            <a:solidFill>
              <a:schemeClr val="tx1"/>
            </a:solidFill>
          </a:ln>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12A2649-8036-0193-B15E-4F4106E0AE31}"/>
              </a:ext>
            </a:extLst>
          </p:cNvPr>
          <p:cNvSpPr>
            <a:spLocks noGrp="1"/>
          </p:cNvSpPr>
          <p:nvPr>
            <p:ph idx="10" hasCustomPrompt="1"/>
          </p:nvPr>
        </p:nvSpPr>
        <p:spPr>
          <a:xfrm>
            <a:off x="6231987" y="1659835"/>
            <a:ext cx="5124157" cy="4517128"/>
          </a:xfrm>
          <a:prstGeom prst="rect">
            <a:avLst/>
          </a:prstGeom>
          <a:ln>
            <a:solidFill>
              <a:schemeClr val="tx1"/>
            </a:solidFill>
          </a:ln>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5F2EAFDB-5301-9B40-EAE6-6600794A292D}"/>
              </a:ext>
            </a:extLst>
          </p:cNvPr>
          <p:cNvSpPr>
            <a:spLocks noGrp="1"/>
          </p:cNvSpPr>
          <p:nvPr>
            <p:ph type="body" sz="quarter" idx="11" hasCustomPrompt="1"/>
          </p:nvPr>
        </p:nvSpPr>
        <p:spPr>
          <a:xfrm>
            <a:off x="838200" y="1017588"/>
            <a:ext cx="10515600" cy="557212"/>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Tree>
    <p:extLst>
      <p:ext uri="{BB962C8B-B14F-4D97-AF65-F5344CB8AC3E}">
        <p14:creationId xmlns:p14="http://schemas.microsoft.com/office/powerpoint/2010/main" val="325572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68147-706F-4056-5D71-99E3356C7B67}"/>
              </a:ext>
            </a:extLst>
          </p:cNvPr>
          <p:cNvSpPr>
            <a:spLocks noGrp="1"/>
          </p:cNvSpPr>
          <p:nvPr>
            <p:ph type="title"/>
          </p:nvPr>
        </p:nvSpPr>
        <p:spPr>
          <a:xfrm>
            <a:off x="838201" y="365126"/>
            <a:ext cx="6378526" cy="489640"/>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85C6A935-1C5D-FF05-9133-4C36E6C9CC9C}"/>
              </a:ext>
            </a:extLst>
          </p:cNvPr>
          <p:cNvSpPr>
            <a:spLocks noGrp="1"/>
          </p:cNvSpPr>
          <p:nvPr>
            <p:ph type="pic" sz="quarter" idx="10"/>
          </p:nvPr>
        </p:nvSpPr>
        <p:spPr>
          <a:xfrm>
            <a:off x="7807569" y="0"/>
            <a:ext cx="4384431" cy="6858000"/>
          </a:xfrm>
          <a:prstGeom prst="rect">
            <a:avLst/>
          </a:prstGeom>
          <a:pattFill prst="pct30">
            <a:fgClr>
              <a:schemeClr val="accent3"/>
            </a:fgClr>
            <a:bgClr>
              <a:schemeClr val="bg1"/>
            </a:bgClr>
          </a:pattFill>
        </p:spPr>
        <p:txBody>
          <a:bodyPr/>
          <a:lstStyle/>
          <a:p>
            <a:r>
              <a:rPr lang="en-US"/>
              <a:t>Click icon to add picture</a:t>
            </a:r>
          </a:p>
        </p:txBody>
      </p:sp>
      <p:sp>
        <p:nvSpPr>
          <p:cNvPr id="6" name="Text Placeholder 2">
            <a:extLst>
              <a:ext uri="{FF2B5EF4-FFF2-40B4-BE49-F238E27FC236}">
                <a16:creationId xmlns:a16="http://schemas.microsoft.com/office/drawing/2014/main" id="{74E5A180-10FE-0EA2-7F5A-7F16AABCED42}"/>
              </a:ext>
            </a:extLst>
          </p:cNvPr>
          <p:cNvSpPr>
            <a:spLocks noGrp="1"/>
          </p:cNvSpPr>
          <p:nvPr>
            <p:ph idx="1" hasCustomPrompt="1"/>
          </p:nvPr>
        </p:nvSpPr>
        <p:spPr>
          <a:xfrm>
            <a:off x="838200" y="1659835"/>
            <a:ext cx="6378526" cy="4517128"/>
          </a:xfrm>
          <a:prstGeom prst="rect">
            <a:avLst/>
          </a:prstGeom>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3F6CA6E4-2697-C77B-7013-1E033E975973}"/>
              </a:ext>
            </a:extLst>
          </p:cNvPr>
          <p:cNvSpPr>
            <a:spLocks noGrp="1"/>
          </p:cNvSpPr>
          <p:nvPr>
            <p:ph type="body" sz="quarter" idx="11" hasCustomPrompt="1"/>
          </p:nvPr>
        </p:nvSpPr>
        <p:spPr>
          <a:xfrm>
            <a:off x="838200" y="1017588"/>
            <a:ext cx="6448720" cy="557212"/>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Tree>
    <p:extLst>
      <p:ext uri="{BB962C8B-B14F-4D97-AF65-F5344CB8AC3E}">
        <p14:creationId xmlns:p14="http://schemas.microsoft.com/office/powerpoint/2010/main" val="2228628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potl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6957E4C-DA0B-6B36-3D15-000537A2E12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036" b="6314"/>
          <a:stretch/>
        </p:blipFill>
        <p:spPr>
          <a:xfrm>
            <a:off x="0" y="580"/>
            <a:ext cx="3814674" cy="6857420"/>
          </a:xfrm>
          <a:prstGeom prst="rect">
            <a:avLst/>
          </a:prstGeom>
        </p:spPr>
      </p:pic>
      <p:sp>
        <p:nvSpPr>
          <p:cNvPr id="10" name="Text Placeholder 9">
            <a:extLst>
              <a:ext uri="{FF2B5EF4-FFF2-40B4-BE49-F238E27FC236}">
                <a16:creationId xmlns:a16="http://schemas.microsoft.com/office/drawing/2014/main" id="{10E61560-ED41-7195-20EB-E1B021C19541}"/>
              </a:ext>
            </a:extLst>
          </p:cNvPr>
          <p:cNvSpPr>
            <a:spLocks noGrp="1"/>
          </p:cNvSpPr>
          <p:nvPr>
            <p:ph type="body" sz="quarter" idx="10"/>
          </p:nvPr>
        </p:nvSpPr>
        <p:spPr>
          <a:xfrm>
            <a:off x="4835524" y="857250"/>
            <a:ext cx="3177259" cy="706438"/>
          </a:xfrm>
        </p:spPr>
        <p:txBody>
          <a:bodyPr>
            <a:noAutofit/>
          </a:bodyPr>
          <a:lstStyle>
            <a:lvl1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2pPr>
            <a:lvl3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3pPr>
            <a:lvl4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4pPr>
            <a:lvl5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endParaRPr lang="en-US"/>
          </a:p>
        </p:txBody>
      </p:sp>
      <p:sp>
        <p:nvSpPr>
          <p:cNvPr id="12" name="Text Placeholder 11">
            <a:extLst>
              <a:ext uri="{FF2B5EF4-FFF2-40B4-BE49-F238E27FC236}">
                <a16:creationId xmlns:a16="http://schemas.microsoft.com/office/drawing/2014/main" id="{F471CA08-6A27-56B9-0416-5348FEC12A79}"/>
              </a:ext>
            </a:extLst>
          </p:cNvPr>
          <p:cNvSpPr>
            <a:spLocks noGrp="1"/>
          </p:cNvSpPr>
          <p:nvPr>
            <p:ph type="body" sz="quarter" idx="11" hasCustomPrompt="1"/>
          </p:nvPr>
        </p:nvSpPr>
        <p:spPr>
          <a:xfrm>
            <a:off x="4835525" y="2103438"/>
            <a:ext cx="3629745" cy="412750"/>
          </a:xfrm>
        </p:spPr>
        <p:txBody>
          <a:bodyPr>
            <a:noAutofit/>
          </a:bodyPr>
          <a:lstStyle>
            <a:lvl1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2pPr>
            <a:lvl3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3pPr>
            <a:lvl4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4pPr>
            <a:lvl5pPr marL="0" algn="l" defTabSz="914400" rtl="0" eaLnBrk="1" latinLnBrk="0" hangingPunct="1">
              <a:lnSpc>
                <a:spcPct val="150000"/>
              </a:lnSpc>
              <a:defRPr lang="en-US" sz="1800" kern="1200" dirty="0">
                <a:solidFill>
                  <a:srgbClr val="D73F09"/>
                </a:solidFill>
                <a:latin typeface="Open Sans" panose="020B0606030504020204" pitchFamily="34" charset="0"/>
                <a:ea typeface="Open Sans" panose="020B0606030504020204" pitchFamily="34" charset="0"/>
                <a:cs typeface="Open Sans" panose="020B0606030504020204" pitchFamily="34" charset="0"/>
              </a:defRPr>
            </a:lvl5pPr>
          </a:lstStyle>
          <a:p>
            <a:pPr defTabSz="914400">
              <a:lnSpc>
                <a:spcPct val="150000"/>
              </a:lnSpc>
            </a:pPr>
            <a:r>
              <a:rPr lang="en-US">
                <a:solidFill>
                  <a:srgbClr val="D73F09"/>
                </a:solidFill>
                <a:latin typeface="Open Sans" panose="020B0606030504020204" pitchFamily="34" charset="0"/>
                <a:ea typeface="Open Sans" panose="020B0606030504020204" pitchFamily="34" charset="0"/>
                <a:cs typeface="Open Sans" panose="020B0606030504020204" pitchFamily="34" charset="0"/>
              </a:rPr>
              <a:t>Adaptive, Financial Planning</a:t>
            </a:r>
          </a:p>
        </p:txBody>
      </p:sp>
      <p:sp>
        <p:nvSpPr>
          <p:cNvPr id="14" name="Picture Placeholder 13">
            <a:extLst>
              <a:ext uri="{FF2B5EF4-FFF2-40B4-BE49-F238E27FC236}">
                <a16:creationId xmlns:a16="http://schemas.microsoft.com/office/drawing/2014/main" id="{21A9BF0F-9359-CF3D-0F50-05E94A92F454}"/>
              </a:ext>
            </a:extLst>
          </p:cNvPr>
          <p:cNvSpPr>
            <a:spLocks noGrp="1"/>
          </p:cNvSpPr>
          <p:nvPr>
            <p:ph type="pic" sz="quarter" idx="12"/>
          </p:nvPr>
        </p:nvSpPr>
        <p:spPr>
          <a:xfrm>
            <a:off x="4835524" y="2650989"/>
            <a:ext cx="422214" cy="424647"/>
          </a:xfrm>
          <a:blipFill dpi="0" rotWithShape="1">
            <a:blip r:embed="rId4"/>
            <a:srcRect/>
            <a:tile tx="0" ty="0" sx="100000" sy="100000" flip="none" algn="tl"/>
          </a:blipFill>
        </p:spPr>
        <p:txBody>
          <a:bodyPr/>
          <a:lstStyle>
            <a:lvl1pPr marL="0" indent="0">
              <a:buNone/>
              <a:defRPr>
                <a:noFill/>
              </a:defRPr>
            </a:lvl1pPr>
          </a:lstStyle>
          <a:p>
            <a:endParaRPr lang="en-US"/>
          </a:p>
        </p:txBody>
      </p:sp>
      <p:sp>
        <p:nvSpPr>
          <p:cNvPr id="16" name="Text Placeholder 11">
            <a:extLst>
              <a:ext uri="{FF2B5EF4-FFF2-40B4-BE49-F238E27FC236}">
                <a16:creationId xmlns:a16="http://schemas.microsoft.com/office/drawing/2014/main" id="{F0DCC4CB-68BE-E25D-C216-6FA05F2E99EF}"/>
              </a:ext>
            </a:extLst>
          </p:cNvPr>
          <p:cNvSpPr>
            <a:spLocks noGrp="1"/>
          </p:cNvSpPr>
          <p:nvPr>
            <p:ph type="body" sz="quarter" idx="13" hasCustomPrompt="1"/>
          </p:nvPr>
        </p:nvSpPr>
        <p:spPr>
          <a:xfrm>
            <a:off x="5360665" y="2662886"/>
            <a:ext cx="3629745" cy="412750"/>
          </a:xfrm>
        </p:spPr>
        <p:txBody>
          <a:bodyPr>
            <a:noAutofit/>
          </a:bodyPr>
          <a:lstStyle>
            <a:lvl1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2pPr>
            <a:lvl3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3pPr>
            <a:lvl4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4pPr>
            <a:lvl5pPr marL="0" algn="l" defTabSz="914400" rtl="0" eaLnBrk="1" latinLnBrk="0" hangingPunct="1">
              <a:lnSpc>
                <a:spcPct val="150000"/>
              </a:lnSpc>
              <a:defRPr lang="en-US" sz="1800" kern="1200" dirty="0">
                <a:solidFill>
                  <a:srgbClr val="D73F09"/>
                </a:solidFill>
                <a:latin typeface="Open Sans" panose="020B0606030504020204" pitchFamily="34" charset="0"/>
                <a:ea typeface="Open Sans" panose="020B0606030504020204" pitchFamily="34" charset="0"/>
                <a:cs typeface="Open Sans" panose="020B0606030504020204" pitchFamily="34" charset="0"/>
              </a:defRPr>
            </a:lvl5pPr>
          </a:lstStyle>
          <a:p>
            <a:r>
              <a:rPr lang="en-US" sz="1800" b="1">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VALUE + BENEFITS</a:t>
            </a:r>
            <a:endParaRPr lang="en-US" b="1">
              <a:latin typeface="Open Sans" panose="020B0606030504020204" pitchFamily="34" charset="0"/>
              <a:ea typeface="Open Sans" panose="020B0606030504020204" pitchFamily="34" charset="0"/>
              <a:cs typeface="Open Sans" panose="020B0606030504020204" pitchFamily="34" charset="0"/>
            </a:endParaRPr>
          </a:p>
        </p:txBody>
      </p:sp>
      <p:sp>
        <p:nvSpPr>
          <p:cNvPr id="18" name="Content Placeholder 17">
            <a:extLst>
              <a:ext uri="{FF2B5EF4-FFF2-40B4-BE49-F238E27FC236}">
                <a16:creationId xmlns:a16="http://schemas.microsoft.com/office/drawing/2014/main" id="{5C138A80-BCA0-1A84-D6AC-3359931BB076}"/>
              </a:ext>
            </a:extLst>
          </p:cNvPr>
          <p:cNvSpPr>
            <a:spLocks noGrp="1"/>
          </p:cNvSpPr>
          <p:nvPr>
            <p:ph sz="quarter" idx="14" hasCustomPrompt="1"/>
          </p:nvPr>
        </p:nvSpPr>
        <p:spPr>
          <a:xfrm>
            <a:off x="4835524" y="3222334"/>
            <a:ext cx="5351463" cy="1916113"/>
          </a:xfrm>
        </p:spPr>
        <p:txBody>
          <a:bodyPr>
            <a:normAutofit/>
          </a:bodyPr>
          <a:lstStyle>
            <a:lvl1pPr marL="0" indent="0" algn="l" defTabSz="914400" rtl="0" eaLnBrk="1" latinLnBrk="0" hangingPunct="1">
              <a:buNone/>
              <a:defRPr lang="en-US" sz="1800" kern="1200"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Highly interactive user-friendly interface for self-service reporting. Real-time visualization of data and instantly see the impact of adjustments. Provides budgeting, forecasting, reporting, and analytics for all OSU campuses. </a:t>
            </a: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97240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949A-F5D5-F89E-7601-B1ADB048C3B0}"/>
              </a:ext>
            </a:extLst>
          </p:cNvPr>
          <p:cNvSpPr>
            <a:spLocks noGrp="1"/>
          </p:cNvSpPr>
          <p:nvPr>
            <p:ph type="title" hasCustomPrompt="1"/>
          </p:nvPr>
        </p:nvSpPr>
        <p:spPr>
          <a:xfrm>
            <a:off x="4204251" y="365126"/>
            <a:ext cx="6231835" cy="489640"/>
          </a:xfrm>
        </p:spPr>
        <p:txBody>
          <a:bodyPr/>
          <a:lstStyle>
            <a:lvl1pPr>
              <a:defRPr/>
            </a:lvl1pPr>
          </a:lstStyle>
          <a:p>
            <a:r>
              <a:rPr lang="en-US"/>
              <a:t>Title of the slide goes here </a:t>
            </a:r>
          </a:p>
        </p:txBody>
      </p:sp>
      <p:sp>
        <p:nvSpPr>
          <p:cNvPr id="4" name="Text Placeholder 2">
            <a:extLst>
              <a:ext uri="{FF2B5EF4-FFF2-40B4-BE49-F238E27FC236}">
                <a16:creationId xmlns:a16="http://schemas.microsoft.com/office/drawing/2014/main" id="{13F10AD0-6942-4FB7-1E79-8BF59B053696}"/>
              </a:ext>
            </a:extLst>
          </p:cNvPr>
          <p:cNvSpPr>
            <a:spLocks noGrp="1"/>
          </p:cNvSpPr>
          <p:nvPr>
            <p:ph idx="1" hasCustomPrompt="1"/>
          </p:nvPr>
        </p:nvSpPr>
        <p:spPr>
          <a:xfrm>
            <a:off x="4204252" y="1659835"/>
            <a:ext cx="7149548" cy="4517128"/>
          </a:xfrm>
          <a:prstGeom prst="rect">
            <a:avLst/>
          </a:prstGeom>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04673677-06BA-3275-58B5-46BEAB950C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036" b="6314"/>
          <a:stretch/>
        </p:blipFill>
        <p:spPr>
          <a:xfrm>
            <a:off x="0" y="580"/>
            <a:ext cx="3814674" cy="6857420"/>
          </a:xfrm>
          <a:prstGeom prst="rect">
            <a:avLst/>
          </a:prstGeom>
        </p:spPr>
      </p:pic>
    </p:spTree>
    <p:extLst>
      <p:ext uri="{BB962C8B-B14F-4D97-AF65-F5344CB8AC3E}">
        <p14:creationId xmlns:p14="http://schemas.microsoft.com/office/powerpoint/2010/main" val="2952534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ECC5-8ABF-B602-3FA7-E079C7D03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65E61-7954-C505-C846-EAA84F5A89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22EF7B-3E43-6545-A8A9-3A93FC6D35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88836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A009-09C3-A63F-881D-CD5259FC4E49}"/>
              </a:ext>
            </a:extLst>
          </p:cNvPr>
          <p:cNvSpPr>
            <a:spLocks noGrp="1"/>
          </p:cNvSpPr>
          <p:nvPr>
            <p:ph type="title" hasCustomPrompt="1"/>
          </p:nvPr>
        </p:nvSpPr>
        <p:spPr/>
        <p:txBody>
          <a:bodyPr/>
          <a:lstStyle>
            <a:lvl1pPr>
              <a:defRPr/>
            </a:lvl1pPr>
          </a:lstStyle>
          <a:p>
            <a:r>
              <a:rPr lang="en-US"/>
              <a:t>Slide Title Here </a:t>
            </a:r>
          </a:p>
        </p:txBody>
      </p:sp>
      <p:sp>
        <p:nvSpPr>
          <p:cNvPr id="3" name="Text Placeholder 8">
            <a:extLst>
              <a:ext uri="{FF2B5EF4-FFF2-40B4-BE49-F238E27FC236}">
                <a16:creationId xmlns:a16="http://schemas.microsoft.com/office/drawing/2014/main" id="{CAAC3E7B-525D-E50E-1746-24AF437B44F4}"/>
              </a:ext>
            </a:extLst>
          </p:cNvPr>
          <p:cNvSpPr>
            <a:spLocks noGrp="1"/>
          </p:cNvSpPr>
          <p:nvPr>
            <p:ph type="body" sz="quarter" idx="10" hasCustomPrompt="1"/>
          </p:nvPr>
        </p:nvSpPr>
        <p:spPr>
          <a:xfrm>
            <a:off x="838200" y="1017588"/>
            <a:ext cx="10515600" cy="557212"/>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
        <p:nvSpPr>
          <p:cNvPr id="5" name="Content Placeholder 4">
            <a:extLst>
              <a:ext uri="{FF2B5EF4-FFF2-40B4-BE49-F238E27FC236}">
                <a16:creationId xmlns:a16="http://schemas.microsoft.com/office/drawing/2014/main" id="{DC31BD84-772B-D686-B40D-B05AFA7D4C9A}"/>
              </a:ext>
            </a:extLst>
          </p:cNvPr>
          <p:cNvSpPr>
            <a:spLocks noGrp="1"/>
          </p:cNvSpPr>
          <p:nvPr>
            <p:ph sz="quarter" idx="11"/>
          </p:nvPr>
        </p:nvSpPr>
        <p:spPr>
          <a:xfrm>
            <a:off x="838200" y="1809750"/>
            <a:ext cx="10515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357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4237" y="658628"/>
            <a:ext cx="9879563" cy="49492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Oval 5"/>
          <p:cNvSpPr/>
          <p:nvPr userDrawn="1"/>
        </p:nvSpPr>
        <p:spPr>
          <a:xfrm>
            <a:off x="697384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9" name="Oval 8"/>
          <p:cNvSpPr/>
          <p:nvPr userDrawn="1"/>
        </p:nvSpPr>
        <p:spPr>
          <a:xfrm>
            <a:off x="157416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0" name="Oval 9"/>
          <p:cNvSpPr/>
          <p:nvPr userDrawn="1"/>
        </p:nvSpPr>
        <p:spPr>
          <a:xfrm>
            <a:off x="4274009" y="2195519"/>
            <a:ext cx="3318691"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Text Placeholder 4"/>
          <p:cNvSpPr>
            <a:spLocks noGrp="1"/>
          </p:cNvSpPr>
          <p:nvPr>
            <p:ph type="body" sz="quarter" idx="11"/>
          </p:nvPr>
        </p:nvSpPr>
        <p:spPr>
          <a:xfrm>
            <a:off x="4274009" y="2216577"/>
            <a:ext cx="3318691" cy="3318690"/>
          </a:xfrm>
        </p:spPr>
        <p:txBody>
          <a:bodyPr anchor="ctr">
            <a:normAutofit/>
          </a:bodyPr>
          <a:lstStyle>
            <a:lvl1pPr marL="0" indent="0" algn="ctr">
              <a:buNone/>
              <a:defRPr sz="2000" baseline="0"/>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5" name="Text Placeholder 4"/>
          <p:cNvSpPr>
            <a:spLocks noGrp="1"/>
          </p:cNvSpPr>
          <p:nvPr>
            <p:ph type="body" sz="quarter" idx="10"/>
          </p:nvPr>
        </p:nvSpPr>
        <p:spPr>
          <a:xfrm>
            <a:off x="1574169" y="2222100"/>
            <a:ext cx="3318691" cy="3318690"/>
          </a:xfrm>
        </p:spPr>
        <p:txBody>
          <a:bodyPr anchor="ctr">
            <a:normAutofit/>
          </a:bodyPr>
          <a:lstStyle>
            <a:lvl1pPr marL="0" indent="0" algn="ctr">
              <a:buNone/>
              <a:defRPr sz="2000" baseline="0"/>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12" name="Text Placeholder 4"/>
          <p:cNvSpPr>
            <a:spLocks noGrp="1"/>
          </p:cNvSpPr>
          <p:nvPr>
            <p:ph type="body" sz="quarter" idx="12"/>
          </p:nvPr>
        </p:nvSpPr>
        <p:spPr>
          <a:xfrm>
            <a:off x="6973849" y="2216681"/>
            <a:ext cx="3318691" cy="3318690"/>
          </a:xfrm>
        </p:spPr>
        <p:txBody>
          <a:bodyPr anchor="ctr">
            <a:normAutofit/>
          </a:bodyPr>
          <a:lstStyle>
            <a:lvl1pPr marL="0" indent="0" algn="ctr">
              <a:buNone/>
              <a:defRPr sz="2000" baseline="0"/>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Tree>
    <p:extLst>
      <p:ext uri="{BB962C8B-B14F-4D97-AF65-F5344CB8AC3E}">
        <p14:creationId xmlns:p14="http://schemas.microsoft.com/office/powerpoint/2010/main" val="42319169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69C4-4126-5D1D-698F-D126575D13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4F84D3-2903-7641-5D3D-DE5E0D0DDC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7812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90E28A12-6F5D-3AAE-659F-5A2B857796A7}"/>
              </a:ext>
            </a:extLst>
          </p:cNvPr>
          <p:cNvSpPr/>
          <p:nvPr userDrawn="1"/>
        </p:nvSpPr>
        <p:spPr>
          <a:xfrm rot="5400000">
            <a:off x="6028703" y="1633600"/>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B8E8C397-2EA4-DE2F-865D-D8BA1CDDF85B}"/>
              </a:ext>
            </a:extLst>
          </p:cNvPr>
          <p:cNvCxnSpPr>
            <a:cxnSpLocks/>
          </p:cNvCxnSpPr>
          <p:nvPr userDrawn="1"/>
        </p:nvCxnSpPr>
        <p:spPr>
          <a:xfrm>
            <a:off x="2005873" y="4697321"/>
            <a:ext cx="8311202" cy="1073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B92FDAD-D5E8-DD71-CBA9-836F24303B18}"/>
              </a:ext>
            </a:extLst>
          </p:cNvPr>
          <p:cNvCxnSpPr>
            <a:cxnSpLocks/>
          </p:cNvCxnSpPr>
          <p:nvPr userDrawn="1"/>
        </p:nvCxnSpPr>
        <p:spPr>
          <a:xfrm>
            <a:off x="4379176" y="4697319"/>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AE24AB9-E1E4-991D-5AEB-DE8E74DCF0F8}"/>
              </a:ext>
            </a:extLst>
          </p:cNvPr>
          <p:cNvCxnSpPr>
            <a:cxnSpLocks/>
          </p:cNvCxnSpPr>
          <p:nvPr userDrawn="1"/>
        </p:nvCxnSpPr>
        <p:spPr>
          <a:xfrm flipH="1">
            <a:off x="4787557" y="2790025"/>
            <a:ext cx="152212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7FA92F-49BC-BA52-8C57-C760D72F4C0C}"/>
              </a:ext>
            </a:extLst>
          </p:cNvPr>
          <p:cNvCxnSpPr>
            <a:cxnSpLocks/>
          </p:cNvCxnSpPr>
          <p:nvPr userDrawn="1"/>
        </p:nvCxnSpPr>
        <p:spPr>
          <a:xfrm>
            <a:off x="2005874" y="4697318"/>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75FBFB4-9E4D-02A6-D4FB-2D4B7BD60D9C}"/>
              </a:ext>
            </a:extLst>
          </p:cNvPr>
          <p:cNvCxnSpPr>
            <a:cxnSpLocks/>
          </p:cNvCxnSpPr>
          <p:nvPr userDrawn="1"/>
        </p:nvCxnSpPr>
        <p:spPr>
          <a:xfrm>
            <a:off x="8127666" y="4694708"/>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CF69F6-8E65-6630-9DEC-843BDFE7FB63}"/>
              </a:ext>
            </a:extLst>
          </p:cNvPr>
          <p:cNvCxnSpPr>
            <a:cxnSpLocks/>
          </p:cNvCxnSpPr>
          <p:nvPr userDrawn="1"/>
        </p:nvCxnSpPr>
        <p:spPr>
          <a:xfrm>
            <a:off x="6312145" y="2544523"/>
            <a:ext cx="0" cy="78293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C3E8EBF-1AA2-7CC0-4529-F821EAFFFE02}"/>
              </a:ext>
            </a:extLst>
          </p:cNvPr>
          <p:cNvSpPr txBox="1"/>
          <p:nvPr userDrawn="1"/>
        </p:nvSpPr>
        <p:spPr>
          <a:xfrm>
            <a:off x="5404840" y="2283864"/>
            <a:ext cx="1703794" cy="180947"/>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CIO \ Vice Provost</a:t>
            </a:r>
          </a:p>
        </p:txBody>
      </p:sp>
      <p:sp>
        <p:nvSpPr>
          <p:cNvPr id="11" name="TextBox 10">
            <a:extLst>
              <a:ext uri="{FF2B5EF4-FFF2-40B4-BE49-F238E27FC236}">
                <a16:creationId xmlns:a16="http://schemas.microsoft.com/office/drawing/2014/main" id="{7D150F85-DBA9-FD2A-3C3F-0C3E7AA5E26A}"/>
              </a:ext>
            </a:extLst>
          </p:cNvPr>
          <p:cNvSpPr txBox="1"/>
          <p:nvPr userDrawn="1"/>
        </p:nvSpPr>
        <p:spPr>
          <a:xfrm>
            <a:off x="3126299" y="3202669"/>
            <a:ext cx="2532985" cy="353302"/>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Enterprise Information Investment Committee</a:t>
            </a:r>
          </a:p>
        </p:txBody>
      </p:sp>
      <p:sp>
        <p:nvSpPr>
          <p:cNvPr id="12" name="Hexagon 11">
            <a:extLst>
              <a:ext uri="{FF2B5EF4-FFF2-40B4-BE49-F238E27FC236}">
                <a16:creationId xmlns:a16="http://schemas.microsoft.com/office/drawing/2014/main" id="{5D43C8BE-60D2-62FB-16AE-65CF2815636A}"/>
              </a:ext>
            </a:extLst>
          </p:cNvPr>
          <p:cNvSpPr/>
          <p:nvPr userDrawn="1"/>
        </p:nvSpPr>
        <p:spPr>
          <a:xfrm rot="5400000">
            <a:off x="4103264" y="2546327"/>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F264DD9-97DA-0A24-D1AD-E6F22F39CE0C}"/>
              </a:ext>
            </a:extLst>
          </p:cNvPr>
          <p:cNvSpPr txBox="1"/>
          <p:nvPr userDrawn="1"/>
        </p:nvSpPr>
        <p:spPr>
          <a:xfrm>
            <a:off x="883427" y="5848054"/>
            <a:ext cx="1950064" cy="347980"/>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Implementation Partners</a:t>
            </a:r>
          </a:p>
        </p:txBody>
      </p:sp>
      <p:sp>
        <p:nvSpPr>
          <p:cNvPr id="14" name="Hexagon 13">
            <a:extLst>
              <a:ext uri="{FF2B5EF4-FFF2-40B4-BE49-F238E27FC236}">
                <a16:creationId xmlns:a16="http://schemas.microsoft.com/office/drawing/2014/main" id="{77DFC19F-37D5-EA2B-B8D3-06BD9C7FE8FE}"/>
              </a:ext>
            </a:extLst>
          </p:cNvPr>
          <p:cNvSpPr/>
          <p:nvPr userDrawn="1"/>
        </p:nvSpPr>
        <p:spPr>
          <a:xfrm rot="5400000">
            <a:off x="1725424" y="5138049"/>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42AB7B76-0901-858C-BE2E-C780E50E616A}"/>
              </a:ext>
            </a:extLst>
          </p:cNvPr>
          <p:cNvSpPr txBox="1"/>
          <p:nvPr userDrawn="1"/>
        </p:nvSpPr>
        <p:spPr>
          <a:xfrm>
            <a:off x="3523776" y="5850422"/>
            <a:ext cx="1703794" cy="18094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Project Teams</a:t>
            </a:r>
          </a:p>
        </p:txBody>
      </p:sp>
      <p:sp>
        <p:nvSpPr>
          <p:cNvPr id="16" name="Hexagon 15">
            <a:extLst>
              <a:ext uri="{FF2B5EF4-FFF2-40B4-BE49-F238E27FC236}">
                <a16:creationId xmlns:a16="http://schemas.microsoft.com/office/drawing/2014/main" id="{0FCF15A5-E9AC-0CD5-54E6-6558F71501E1}"/>
              </a:ext>
            </a:extLst>
          </p:cNvPr>
          <p:cNvSpPr/>
          <p:nvPr userDrawn="1"/>
        </p:nvSpPr>
        <p:spPr>
          <a:xfrm rot="5400000">
            <a:off x="4096270" y="5140418"/>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457FD82C-6AF5-05DD-7C29-529A39CEB14C}"/>
              </a:ext>
            </a:extLst>
          </p:cNvPr>
          <p:cNvSpPr txBox="1"/>
          <p:nvPr userDrawn="1"/>
        </p:nvSpPr>
        <p:spPr>
          <a:xfrm>
            <a:off x="5399427" y="5847363"/>
            <a:ext cx="1849958" cy="347980"/>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Functional Coordinators</a:t>
            </a:r>
          </a:p>
        </p:txBody>
      </p:sp>
      <p:sp>
        <p:nvSpPr>
          <p:cNvPr id="18" name="Hexagon 17">
            <a:extLst>
              <a:ext uri="{FF2B5EF4-FFF2-40B4-BE49-F238E27FC236}">
                <a16:creationId xmlns:a16="http://schemas.microsoft.com/office/drawing/2014/main" id="{2147804A-DC5D-E7E0-5A2B-F5DCD64C744A}"/>
              </a:ext>
            </a:extLst>
          </p:cNvPr>
          <p:cNvSpPr/>
          <p:nvPr userDrawn="1"/>
        </p:nvSpPr>
        <p:spPr>
          <a:xfrm rot="5400000">
            <a:off x="6043839" y="5137358"/>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93F29A1C-E4D1-957C-3A8D-195572175F87}"/>
              </a:ext>
            </a:extLst>
          </p:cNvPr>
          <p:cNvSpPr txBox="1"/>
          <p:nvPr userDrawn="1"/>
        </p:nvSpPr>
        <p:spPr>
          <a:xfrm>
            <a:off x="5437410" y="4088513"/>
            <a:ext cx="1849958" cy="347980"/>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AMP Executive Director</a:t>
            </a:r>
          </a:p>
        </p:txBody>
      </p:sp>
      <p:sp>
        <p:nvSpPr>
          <p:cNvPr id="20" name="Hexagon 19">
            <a:extLst>
              <a:ext uri="{FF2B5EF4-FFF2-40B4-BE49-F238E27FC236}">
                <a16:creationId xmlns:a16="http://schemas.microsoft.com/office/drawing/2014/main" id="{EF0751DD-6A36-7889-DC26-0734B9D00118}"/>
              </a:ext>
            </a:extLst>
          </p:cNvPr>
          <p:cNvSpPr/>
          <p:nvPr userDrawn="1"/>
        </p:nvSpPr>
        <p:spPr>
          <a:xfrm rot="5400000">
            <a:off x="6017886" y="3475101"/>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Hexagon 20">
            <a:extLst>
              <a:ext uri="{FF2B5EF4-FFF2-40B4-BE49-F238E27FC236}">
                <a16:creationId xmlns:a16="http://schemas.microsoft.com/office/drawing/2014/main" id="{E3E04EE9-86D1-7D71-AAE5-F569248A5EAF}"/>
              </a:ext>
            </a:extLst>
          </p:cNvPr>
          <p:cNvSpPr/>
          <p:nvPr userDrawn="1"/>
        </p:nvSpPr>
        <p:spPr>
          <a:xfrm rot="5400000">
            <a:off x="7949208" y="2833946"/>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2" name="Graphic 21">
            <a:extLst>
              <a:ext uri="{FF2B5EF4-FFF2-40B4-BE49-F238E27FC236}">
                <a16:creationId xmlns:a16="http://schemas.microsoft.com/office/drawing/2014/main" id="{A7D9D1F0-3EA8-C59B-512B-4141BA4D1C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34305" y="2687482"/>
            <a:ext cx="304800" cy="243840"/>
          </a:xfrm>
          <a:prstGeom prst="rect">
            <a:avLst/>
          </a:prstGeom>
        </p:spPr>
      </p:pic>
      <p:pic>
        <p:nvPicPr>
          <p:cNvPr id="23" name="Graphic 22">
            <a:extLst>
              <a:ext uri="{FF2B5EF4-FFF2-40B4-BE49-F238E27FC236}">
                <a16:creationId xmlns:a16="http://schemas.microsoft.com/office/drawing/2014/main" id="{279161EB-EF70-02BC-38D8-26EF94D960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78551" y="2926303"/>
            <a:ext cx="304800" cy="243840"/>
          </a:xfrm>
          <a:prstGeom prst="rect">
            <a:avLst/>
          </a:prstGeom>
        </p:spPr>
      </p:pic>
      <p:pic>
        <p:nvPicPr>
          <p:cNvPr id="24" name="Graphic 23">
            <a:extLst>
              <a:ext uri="{FF2B5EF4-FFF2-40B4-BE49-F238E27FC236}">
                <a16:creationId xmlns:a16="http://schemas.microsoft.com/office/drawing/2014/main" id="{B290E022-2C68-EFF4-407E-6088D4D1CE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50142" y="5261090"/>
            <a:ext cx="304800" cy="243840"/>
          </a:xfrm>
          <a:prstGeom prst="rect">
            <a:avLst/>
          </a:prstGeom>
        </p:spPr>
      </p:pic>
      <p:pic>
        <p:nvPicPr>
          <p:cNvPr id="25" name="Graphic 24">
            <a:extLst>
              <a:ext uri="{FF2B5EF4-FFF2-40B4-BE49-F238E27FC236}">
                <a16:creationId xmlns:a16="http://schemas.microsoft.com/office/drawing/2014/main" id="{9AEB2087-AD0E-2C13-2003-B017C1D988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20704" y="1772189"/>
            <a:ext cx="182880" cy="243840"/>
          </a:xfrm>
          <a:prstGeom prst="rect">
            <a:avLst/>
          </a:prstGeom>
        </p:spPr>
      </p:pic>
      <p:cxnSp>
        <p:nvCxnSpPr>
          <p:cNvPr id="26" name="Straight Connector 25">
            <a:extLst>
              <a:ext uri="{FF2B5EF4-FFF2-40B4-BE49-F238E27FC236}">
                <a16:creationId xmlns:a16="http://schemas.microsoft.com/office/drawing/2014/main" id="{490C2413-3D47-04F8-C941-6B1248997D99}"/>
              </a:ext>
            </a:extLst>
          </p:cNvPr>
          <p:cNvCxnSpPr>
            <a:cxnSpLocks/>
          </p:cNvCxnSpPr>
          <p:nvPr userDrawn="1"/>
        </p:nvCxnSpPr>
        <p:spPr>
          <a:xfrm flipH="1">
            <a:off x="6309678" y="3076502"/>
            <a:ext cx="152212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D1AABAE-1623-E525-4B29-54C466077195}"/>
              </a:ext>
            </a:extLst>
          </p:cNvPr>
          <p:cNvSpPr txBox="1"/>
          <p:nvPr userDrawn="1"/>
        </p:nvSpPr>
        <p:spPr>
          <a:xfrm>
            <a:off x="7071084" y="3457797"/>
            <a:ext cx="2321375" cy="180947"/>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AMP Steering Committee</a:t>
            </a:r>
          </a:p>
        </p:txBody>
      </p:sp>
      <p:cxnSp>
        <p:nvCxnSpPr>
          <p:cNvPr id="28" name="Straight Connector 27">
            <a:extLst>
              <a:ext uri="{FF2B5EF4-FFF2-40B4-BE49-F238E27FC236}">
                <a16:creationId xmlns:a16="http://schemas.microsoft.com/office/drawing/2014/main" id="{990A7A73-3CED-B6B8-198F-647DE16F1282}"/>
              </a:ext>
            </a:extLst>
          </p:cNvPr>
          <p:cNvCxnSpPr>
            <a:cxnSpLocks/>
          </p:cNvCxnSpPr>
          <p:nvPr userDrawn="1"/>
        </p:nvCxnSpPr>
        <p:spPr>
          <a:xfrm>
            <a:off x="6290216" y="4351805"/>
            <a:ext cx="10733" cy="61978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5580B55-FFD8-EE7A-4556-713598335FFA}"/>
              </a:ext>
            </a:extLst>
          </p:cNvPr>
          <p:cNvCxnSpPr>
            <a:cxnSpLocks/>
          </p:cNvCxnSpPr>
          <p:nvPr userDrawn="1"/>
        </p:nvCxnSpPr>
        <p:spPr>
          <a:xfrm>
            <a:off x="10319708" y="4695241"/>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8EFA65B-8684-F63B-55D1-3B971A5D14ED}"/>
              </a:ext>
            </a:extLst>
          </p:cNvPr>
          <p:cNvSpPr txBox="1"/>
          <p:nvPr userDrawn="1"/>
        </p:nvSpPr>
        <p:spPr>
          <a:xfrm>
            <a:off x="7357500" y="5769676"/>
            <a:ext cx="1538719" cy="521361"/>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Organizational Change Management</a:t>
            </a:r>
          </a:p>
        </p:txBody>
      </p:sp>
      <p:sp>
        <p:nvSpPr>
          <p:cNvPr id="31" name="Hexagon 30">
            <a:extLst>
              <a:ext uri="{FF2B5EF4-FFF2-40B4-BE49-F238E27FC236}">
                <a16:creationId xmlns:a16="http://schemas.microsoft.com/office/drawing/2014/main" id="{AA7615D1-AB69-6629-41AB-7978F820831E}"/>
              </a:ext>
            </a:extLst>
          </p:cNvPr>
          <p:cNvSpPr/>
          <p:nvPr userDrawn="1"/>
        </p:nvSpPr>
        <p:spPr>
          <a:xfrm rot="5400000">
            <a:off x="7875067" y="5116786"/>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117E7812-A603-C08C-173B-82B99CEA843B}"/>
              </a:ext>
            </a:extLst>
          </p:cNvPr>
          <p:cNvSpPr txBox="1"/>
          <p:nvPr userDrawn="1"/>
        </p:nvSpPr>
        <p:spPr>
          <a:xfrm>
            <a:off x="9466522" y="5769676"/>
            <a:ext cx="1706520" cy="353302"/>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Digital Business Process Design</a:t>
            </a:r>
          </a:p>
        </p:txBody>
      </p:sp>
      <p:sp>
        <p:nvSpPr>
          <p:cNvPr id="33" name="Hexagon 32">
            <a:extLst>
              <a:ext uri="{FF2B5EF4-FFF2-40B4-BE49-F238E27FC236}">
                <a16:creationId xmlns:a16="http://schemas.microsoft.com/office/drawing/2014/main" id="{D164A15C-889E-DADD-7652-80F7031C20B9}"/>
              </a:ext>
            </a:extLst>
          </p:cNvPr>
          <p:cNvSpPr/>
          <p:nvPr userDrawn="1"/>
        </p:nvSpPr>
        <p:spPr>
          <a:xfrm rot="5400000">
            <a:off x="10001566" y="5116787"/>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4" name="Graphic 33">
            <a:extLst>
              <a:ext uri="{FF2B5EF4-FFF2-40B4-BE49-F238E27FC236}">
                <a16:creationId xmlns:a16="http://schemas.microsoft.com/office/drawing/2014/main" id="{DFD5920A-ABD2-D9C3-6CE0-C8148CD3757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196482" y="5239212"/>
            <a:ext cx="243840" cy="243840"/>
          </a:xfrm>
          <a:prstGeom prst="rect">
            <a:avLst/>
          </a:prstGeom>
        </p:spPr>
      </p:pic>
      <p:pic>
        <p:nvPicPr>
          <p:cNvPr id="35" name="Graphic 34">
            <a:extLst>
              <a:ext uri="{FF2B5EF4-FFF2-40B4-BE49-F238E27FC236}">
                <a16:creationId xmlns:a16="http://schemas.microsoft.com/office/drawing/2014/main" id="{43A54C89-9A8D-6D54-0FC1-B762B70AE9CE}"/>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170783" y="5251584"/>
            <a:ext cx="304800" cy="243840"/>
          </a:xfrm>
          <a:prstGeom prst="rect">
            <a:avLst/>
          </a:prstGeom>
        </p:spPr>
      </p:pic>
      <p:pic>
        <p:nvPicPr>
          <p:cNvPr id="36" name="Graphic 35">
            <a:extLst>
              <a:ext uri="{FF2B5EF4-FFF2-40B4-BE49-F238E27FC236}">
                <a16:creationId xmlns:a16="http://schemas.microsoft.com/office/drawing/2014/main" id="{58D14F9C-1254-6E41-BACE-17F9FF8058F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270788" y="5255663"/>
            <a:ext cx="213360" cy="243840"/>
          </a:xfrm>
          <a:prstGeom prst="rect">
            <a:avLst/>
          </a:prstGeom>
        </p:spPr>
      </p:pic>
      <p:pic>
        <p:nvPicPr>
          <p:cNvPr id="37" name="Graphic 36">
            <a:extLst>
              <a:ext uri="{FF2B5EF4-FFF2-40B4-BE49-F238E27FC236}">
                <a16:creationId xmlns:a16="http://schemas.microsoft.com/office/drawing/2014/main" id="{E082DF51-7E48-0E4C-5ED1-DFFA105673E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196271" y="3592142"/>
            <a:ext cx="213360" cy="243840"/>
          </a:xfrm>
          <a:prstGeom prst="rect">
            <a:avLst/>
          </a:prstGeom>
        </p:spPr>
      </p:pic>
      <p:pic>
        <p:nvPicPr>
          <p:cNvPr id="38" name="Graphic 37">
            <a:extLst>
              <a:ext uri="{FF2B5EF4-FFF2-40B4-BE49-F238E27FC236}">
                <a16:creationId xmlns:a16="http://schemas.microsoft.com/office/drawing/2014/main" id="{6C8979CC-B54F-A801-0321-A8A1FDE7224E}"/>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000293" y="5249103"/>
            <a:ext cx="243840" cy="243840"/>
          </a:xfrm>
          <a:prstGeom prst="rect">
            <a:avLst/>
          </a:prstGeom>
        </p:spPr>
      </p:pic>
      <p:sp>
        <p:nvSpPr>
          <p:cNvPr id="39" name="TextBox 38">
            <a:extLst>
              <a:ext uri="{FF2B5EF4-FFF2-40B4-BE49-F238E27FC236}">
                <a16:creationId xmlns:a16="http://schemas.microsoft.com/office/drawing/2014/main" id="{EECEA419-1332-CE18-B296-B17237AD06C6}"/>
              </a:ext>
            </a:extLst>
          </p:cNvPr>
          <p:cNvSpPr txBox="1"/>
          <p:nvPr userDrawn="1"/>
        </p:nvSpPr>
        <p:spPr>
          <a:xfrm>
            <a:off x="669268" y="742174"/>
            <a:ext cx="2164224" cy="596510"/>
          </a:xfrm>
          <a:prstGeom prst="rect">
            <a:avLst/>
          </a:prstGeom>
          <a:noFill/>
        </p:spPr>
        <p:txBody>
          <a:bodyPr wrap="square" lIns="0" tIns="0" rIns="0" bIns="0" rtlCol="0">
            <a:spAutoFit/>
          </a:bodyPr>
          <a:lstStyle/>
          <a:p>
            <a:pPr>
              <a:lnSpc>
                <a:spcPct val="80000"/>
              </a:lnSpc>
            </a:pPr>
            <a:r>
              <a:rPr lang="en-US" sz="2400" b="1" cap="all">
                <a:latin typeface="Open Sans" panose="020B0606030504020204" pitchFamily="34" charset="0"/>
                <a:ea typeface="Open Sans" panose="020B0606030504020204" pitchFamily="34" charset="0"/>
                <a:cs typeface="Open Sans" panose="020B0606030504020204" pitchFamily="34" charset="0"/>
              </a:rPr>
              <a:t>program structure</a:t>
            </a:r>
          </a:p>
        </p:txBody>
      </p:sp>
      <p:cxnSp>
        <p:nvCxnSpPr>
          <p:cNvPr id="40" name="Straight Connector 39">
            <a:extLst>
              <a:ext uri="{FF2B5EF4-FFF2-40B4-BE49-F238E27FC236}">
                <a16:creationId xmlns:a16="http://schemas.microsoft.com/office/drawing/2014/main" id="{800C386E-4A2F-9C1B-B4BC-6E291773B32D}"/>
              </a:ext>
            </a:extLst>
          </p:cNvPr>
          <p:cNvCxnSpPr>
            <a:cxnSpLocks/>
          </p:cNvCxnSpPr>
          <p:nvPr userDrawn="1"/>
        </p:nvCxnSpPr>
        <p:spPr>
          <a:xfrm>
            <a:off x="6323183" y="1066128"/>
            <a:ext cx="0" cy="43598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F4E4344-6F1A-32E9-0BF4-E9E0D8779680}"/>
              </a:ext>
            </a:extLst>
          </p:cNvPr>
          <p:cNvSpPr txBox="1"/>
          <p:nvPr userDrawn="1"/>
        </p:nvSpPr>
        <p:spPr>
          <a:xfrm>
            <a:off x="4905393" y="410030"/>
            <a:ext cx="2808570" cy="525657"/>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Provost/Executive Vice President </a:t>
            </a:r>
            <a:b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 Vice President for Finance and Administration</a:t>
            </a:r>
          </a:p>
        </p:txBody>
      </p:sp>
      <p:sp>
        <p:nvSpPr>
          <p:cNvPr id="42" name="Parallelogram 41">
            <a:extLst>
              <a:ext uri="{FF2B5EF4-FFF2-40B4-BE49-F238E27FC236}">
                <a16:creationId xmlns:a16="http://schemas.microsoft.com/office/drawing/2014/main" id="{0145AAA7-8B96-62F5-FAEE-AD8D83F6DEE7}"/>
              </a:ext>
            </a:extLst>
          </p:cNvPr>
          <p:cNvSpPr/>
          <p:nvPr userDrawn="1"/>
        </p:nvSpPr>
        <p:spPr>
          <a:xfrm>
            <a:off x="617342" y="1910225"/>
            <a:ext cx="2156605" cy="174786"/>
          </a:xfrm>
          <a:prstGeom prst="parallelogram">
            <a:avLst>
              <a:gd name="adj" fmla="val 52423"/>
            </a:avLst>
          </a:prstGeom>
          <a:solidFill>
            <a:srgbClr val="D73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83830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potlight mess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5CB32-C13C-C146-926D-6D654A3DAAE1}"/>
              </a:ext>
            </a:extLst>
          </p:cNvPr>
          <p:cNvSpPr>
            <a:spLocks noGrp="1"/>
          </p:cNvSpPr>
          <p:nvPr>
            <p:ph type="pic" sz="quarter" idx="10"/>
          </p:nvPr>
        </p:nvSpPr>
        <p:spPr>
          <a:xfrm>
            <a:off x="8216900" y="0"/>
            <a:ext cx="3975100" cy="6858000"/>
          </a:xfrm>
          <a:prstGeom prst="rect">
            <a:avLst/>
          </a:prstGeom>
          <a:pattFill prst="pct30">
            <a:fgClr>
              <a:schemeClr val="accent3"/>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97403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31FF02-85F9-4EDB-90A1-C93F19554F4B}"/>
              </a:ext>
            </a:extLst>
          </p:cNvPr>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l="12863" t="1217" r="47758" b="12236"/>
          <a:stretch/>
        </p:blipFill>
        <p:spPr bwMode="auto">
          <a:xfrm>
            <a:off x="7494104" y="0"/>
            <a:ext cx="46978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1F3E92B-6C22-4F3A-B205-78435F87F69B}"/>
              </a:ext>
            </a:extLst>
          </p:cNvPr>
          <p:cNvSpPr/>
          <p:nvPr userDrawn="1"/>
        </p:nvSpPr>
        <p:spPr bwMode="gray">
          <a:xfrm>
            <a:off x="7420131" y="0"/>
            <a:ext cx="98947" cy="6858000"/>
          </a:xfrm>
          <a:prstGeom prst="rect">
            <a:avLst/>
          </a:prstGeom>
          <a:solidFill>
            <a:srgbClr val="FF820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rgbClr val="0E2B58"/>
              </a:solidFill>
            </a:endParaRPr>
          </a:p>
        </p:txBody>
      </p:sp>
      <p:sp>
        <p:nvSpPr>
          <p:cNvPr id="6" name="Title Placeholder 1">
            <a:extLst>
              <a:ext uri="{FF2B5EF4-FFF2-40B4-BE49-F238E27FC236}">
                <a16:creationId xmlns:a16="http://schemas.microsoft.com/office/drawing/2014/main" id="{07E50FF7-54EF-4648-B530-A1DE6E77DAB0}"/>
              </a:ext>
            </a:extLst>
          </p:cNvPr>
          <p:cNvSpPr>
            <a:spLocks noGrp="1"/>
          </p:cNvSpPr>
          <p:nvPr>
            <p:ph type="title"/>
          </p:nvPr>
        </p:nvSpPr>
        <p:spPr>
          <a:xfrm>
            <a:off x="469900" y="336318"/>
            <a:ext cx="6583680" cy="403911"/>
          </a:xfrm>
          <a:prstGeom prst="rect">
            <a:avLst/>
          </a:prstGeom>
        </p:spPr>
        <p:txBody>
          <a:bodyPr vert="horz" lIns="0" tIns="45720" rIns="91440" bIns="0" rtlCol="0" anchor="t" anchorCtr="0">
            <a:noAutofit/>
          </a:bodyPr>
          <a:lstStyle>
            <a:lvl1pPr>
              <a:defRPr sz="2400" b="1">
                <a:solidFill>
                  <a:srgbClr val="57585B"/>
                </a:solidFill>
                <a:latin typeface="+mn-lt"/>
              </a:defRPr>
            </a:lvl1pPr>
          </a:lstStyle>
          <a:p>
            <a:r>
              <a:rPr lang="en-US"/>
              <a:t>Click To Edit Master Title</a:t>
            </a:r>
          </a:p>
        </p:txBody>
      </p:sp>
    </p:spTree>
    <p:extLst>
      <p:ext uri="{BB962C8B-B14F-4D97-AF65-F5344CB8AC3E}">
        <p14:creationId xmlns:p14="http://schemas.microsoft.com/office/powerpoint/2010/main" val="202058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Break 1">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C7872B-D8AE-6054-7154-39DBC51198DE}"/>
              </a:ext>
            </a:extLst>
          </p:cNvPr>
          <p:cNvPicPr>
            <a:picLocks noChangeAspect="1"/>
          </p:cNvPicPr>
          <p:nvPr userDrawn="1"/>
        </p:nvPicPr>
        <p:blipFill>
          <a:blip r:embed="rId3"/>
          <a:stretch>
            <a:fillRect/>
          </a:stretch>
        </p:blipFill>
        <p:spPr>
          <a:xfrm>
            <a:off x="0" y="0"/>
            <a:ext cx="12204640" cy="6858000"/>
          </a:xfrm>
          <a:prstGeom prst="rect">
            <a:avLst/>
          </a:prstGeom>
        </p:spPr>
      </p:pic>
      <p:sp>
        <p:nvSpPr>
          <p:cNvPr id="4" name="Rectangle 3">
            <a:extLst>
              <a:ext uri="{FF2B5EF4-FFF2-40B4-BE49-F238E27FC236}">
                <a16:creationId xmlns:a16="http://schemas.microsoft.com/office/drawing/2014/main" id="{4EEDB3D1-650C-4E73-8981-5CBEF56C27A2}"/>
              </a:ext>
            </a:extLst>
          </p:cNvPr>
          <p:cNvSpPr/>
          <p:nvPr userDrawn="1"/>
        </p:nvSpPr>
        <p:spPr bwMode="gray">
          <a:xfrm>
            <a:off x="0" y="2018581"/>
            <a:ext cx="10888133" cy="2971496"/>
          </a:xfrm>
          <a:prstGeom prst="rect">
            <a:avLst/>
          </a:prstGeom>
          <a:solidFill>
            <a:schemeClr val="bg1">
              <a:alpha val="69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5" name="Title 1">
            <a:extLst>
              <a:ext uri="{FF2B5EF4-FFF2-40B4-BE49-F238E27FC236}">
                <a16:creationId xmlns:a16="http://schemas.microsoft.com/office/drawing/2014/main" id="{7D15E517-EF07-46CB-BF12-7A1AE9A73534}"/>
              </a:ext>
            </a:extLst>
          </p:cNvPr>
          <p:cNvSpPr>
            <a:spLocks noGrp="1"/>
          </p:cNvSpPr>
          <p:nvPr>
            <p:ph type="title"/>
          </p:nvPr>
        </p:nvSpPr>
        <p:spPr bwMode="gray">
          <a:xfrm>
            <a:off x="469900" y="2018581"/>
            <a:ext cx="10418233" cy="2971496"/>
          </a:xfrm>
          <a:prstGeom prst="rect">
            <a:avLst/>
          </a:prstGeom>
        </p:spPr>
        <p:txBody>
          <a:bodyPr anchor="ctr"/>
          <a:lstStyle>
            <a:lvl1pPr>
              <a:lnSpc>
                <a:spcPct val="95000"/>
              </a:lnSpc>
              <a:defRPr sz="3200" b="1">
                <a:solidFill>
                  <a:schemeClr val="tx1"/>
                </a:solidFill>
                <a:latin typeface="+mn-lt"/>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686472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tandard_Content Slide 2">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8BB9BF8-C3AD-48AA-AFEF-B6EA16EDDA80}"/>
              </a:ext>
            </a:extLst>
          </p:cNvPr>
          <p:cNvSpPr>
            <a:spLocks noGrp="1"/>
          </p:cNvSpPr>
          <p:nvPr>
            <p:ph type="title" hasCustomPrompt="1"/>
          </p:nvPr>
        </p:nvSpPr>
        <p:spPr>
          <a:xfrm>
            <a:off x="590473" y="609812"/>
            <a:ext cx="10896280" cy="577528"/>
          </a:xfrm>
          <a:prstGeom prst="rect">
            <a:avLst/>
          </a:prstGeom>
        </p:spPr>
        <p:txBody>
          <a:bodyPr anchor="b"/>
          <a:lstStyle>
            <a:lvl1pPr algn="l">
              <a:defRPr sz="4000" b="1" i="0" cap="all" baseline="0">
                <a:latin typeface="Encode Sans Normal Black" charset="0"/>
                <a:ea typeface="Encode Sans Normal Black" charset="0"/>
                <a:cs typeface="Encode Sans Normal Black" charset="0"/>
              </a:defRPr>
            </a:lvl1pPr>
          </a:lstStyle>
          <a:p>
            <a:pPr lvl="0"/>
            <a:r>
              <a:rPr lang="en-US"/>
              <a:t>HEADER HERE </a:t>
            </a:r>
          </a:p>
        </p:txBody>
      </p:sp>
      <p:sp>
        <p:nvSpPr>
          <p:cNvPr id="2" name="Slide Number Placeholder 1">
            <a:extLst>
              <a:ext uri="{FF2B5EF4-FFF2-40B4-BE49-F238E27FC236}">
                <a16:creationId xmlns:a16="http://schemas.microsoft.com/office/drawing/2014/main" id="{0C465E57-6766-40C9-B779-7EA907388F4D}"/>
              </a:ext>
            </a:extLst>
          </p:cNvPr>
          <p:cNvSpPr>
            <a:spLocks noGrp="1"/>
          </p:cNvSpPr>
          <p:nvPr>
            <p:ph type="sldNum" sz="quarter" idx="13"/>
          </p:nvPr>
        </p:nvSpPr>
        <p:spPr>
          <a:xfrm>
            <a:off x="0" y="6491818"/>
            <a:ext cx="889000" cy="366183"/>
          </a:xfrm>
          <a:prstGeom prst="rect">
            <a:avLst/>
          </a:prstGeom>
        </p:spPr>
        <p:txBody>
          <a:bodyPr/>
          <a:lstStyle>
            <a:lvl1pPr>
              <a:defRPr sz="1600"/>
            </a:lvl1pPr>
          </a:lstStyle>
          <a:p>
            <a:fld id="{95471BDC-C822-445D-A28A-E864ABD6C12F}" type="slidenum">
              <a:rPr lang="en-US" smtClean="0"/>
              <a:pPr/>
              <a:t>‹#›</a:t>
            </a:fld>
            <a:endParaRPr lang="en-US"/>
          </a:p>
        </p:txBody>
      </p:sp>
      <p:sp>
        <p:nvSpPr>
          <p:cNvPr id="3" name="Rectangle 2">
            <a:extLst>
              <a:ext uri="{FF2B5EF4-FFF2-40B4-BE49-F238E27FC236}">
                <a16:creationId xmlns:a16="http://schemas.microsoft.com/office/drawing/2014/main" id="{436AE207-25E9-6790-7D18-E547699247F1}"/>
              </a:ext>
            </a:extLst>
          </p:cNvPr>
          <p:cNvSpPr/>
          <p:nvPr userDrawn="1"/>
        </p:nvSpPr>
        <p:spPr>
          <a:xfrm>
            <a:off x="694267" y="1167886"/>
            <a:ext cx="1930400" cy="60959"/>
          </a:xfrm>
          <a:prstGeom prst="rect">
            <a:avLst/>
          </a:prstGeom>
          <a:solidFill>
            <a:srgbClr val="DF55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9">
            <a:extLst>
              <a:ext uri="{FF2B5EF4-FFF2-40B4-BE49-F238E27FC236}">
                <a16:creationId xmlns:a16="http://schemas.microsoft.com/office/drawing/2014/main" id="{C69B79A5-01C0-2DE2-D678-36FB8F6BC55F}"/>
              </a:ext>
            </a:extLst>
          </p:cNvPr>
          <p:cNvSpPr>
            <a:spLocks noGrp="1"/>
          </p:cNvSpPr>
          <p:nvPr>
            <p:ph type="body" sz="quarter" idx="11" hasCustomPrompt="1"/>
          </p:nvPr>
        </p:nvSpPr>
        <p:spPr>
          <a:xfrm>
            <a:off x="580628" y="2185182"/>
            <a:ext cx="10929485" cy="3504933"/>
          </a:xfrm>
          <a:prstGeom prst="rect">
            <a:avLst/>
          </a:prstGeom>
        </p:spPr>
        <p:txBody>
          <a:bodyPr/>
          <a:lstStyle>
            <a:lvl1pPr marL="457189" indent="-457189">
              <a:buFont typeface="Arial" panose="020B0604020202020204" pitchFamily="34" charset="0"/>
              <a:buChar char="•"/>
              <a:defRPr sz="1867" b="0" i="0" baseline="0">
                <a:solidFill>
                  <a:schemeClr val="tx2"/>
                </a:solidFill>
                <a:latin typeface="Open Sans" charset="0"/>
                <a:ea typeface="Open Sans" charset="0"/>
                <a:cs typeface="Open Sans" charset="0"/>
              </a:defRPr>
            </a:lvl1pPr>
            <a:lvl2pPr marL="990575" indent="-380990">
              <a:buFont typeface="Courier New" panose="02070309020205020404" pitchFamily="49" charset="0"/>
              <a:buChar char="o"/>
              <a:defRPr sz="1600" b="0" i="0" baseline="0">
                <a:solidFill>
                  <a:schemeClr val="tx2"/>
                </a:solidFill>
                <a:latin typeface="Open Sans" charset="0"/>
                <a:ea typeface="Open Sans" charset="0"/>
                <a:cs typeface="Open Sans" charset="0"/>
              </a:defRPr>
            </a:lvl2pPr>
            <a:lvl3pPr marL="1523962" indent="-304792">
              <a:buSzPct val="100000"/>
              <a:buFont typeface="Courier New" panose="02070309020205020404" pitchFamily="49" charset="0"/>
              <a:buChar char="o"/>
              <a:defRPr sz="1467" b="0" i="0" baseline="0">
                <a:solidFill>
                  <a:schemeClr val="tx2"/>
                </a:solidFill>
                <a:latin typeface="Open Sans" charset="0"/>
                <a:ea typeface="Open Sans" charset="0"/>
                <a:cs typeface="Open Sans" charset="0"/>
              </a:defRPr>
            </a:lvl3pPr>
            <a:lvl4pPr marL="2133547" indent="-304792">
              <a:buFont typeface="Courier New" panose="02070309020205020404" pitchFamily="49" charset="0"/>
              <a:buChar char="o"/>
              <a:defRPr sz="1400" b="0" i="0" baseline="0">
                <a:solidFill>
                  <a:schemeClr val="tx2"/>
                </a:solidFill>
                <a:latin typeface="Open Sans" charset="0"/>
                <a:ea typeface="Open Sans" charset="0"/>
                <a:cs typeface="Open Sans" charset="0"/>
              </a:defRPr>
            </a:lvl4pPr>
            <a:lvl5pPr marL="2743131" indent="-304792">
              <a:buFont typeface="Courier New" panose="02070309020205020404" pitchFamily="49" charset="0"/>
              <a:buChar char="o"/>
              <a:defRPr sz="1333" b="0" i="0" baseline="0">
                <a:solidFill>
                  <a:schemeClr val="tx2"/>
                </a:solidFill>
                <a:latin typeface="Open Sans" charset="0"/>
                <a:ea typeface="Open Sans" charset="0"/>
                <a:cs typeface="Open Sans" charset="0"/>
              </a:defRPr>
            </a:lvl5pPr>
            <a:lvl6pPr>
              <a:defRPr baseline="0">
                <a:solidFill>
                  <a:schemeClr val="tx2"/>
                </a:solidFill>
              </a:defRPr>
            </a:lvl6pPr>
            <a:lvl7pPr>
              <a:defRPr baseline="0">
                <a:solidFill>
                  <a:schemeClr val="tx2"/>
                </a:solidFill>
              </a:defRPr>
            </a:lvl7pPr>
            <a:lvl9pPr>
              <a:defRPr/>
            </a:lvl9pPr>
          </a:lstStyle>
          <a:p>
            <a:pPr lvl="0"/>
            <a:r>
              <a:rPr lang="en-US"/>
              <a:t>Content here (Open Sans Bold, 14 pt.)</a:t>
            </a:r>
          </a:p>
          <a:p>
            <a:pPr lvl="1"/>
            <a:r>
              <a:rPr lang="en-US"/>
              <a:t>Second level (Open Sans, 12)</a:t>
            </a:r>
          </a:p>
          <a:p>
            <a:pPr lvl="2"/>
            <a:r>
              <a:rPr lang="en-US"/>
              <a:t>Third level (Open Sans, 11)</a:t>
            </a:r>
          </a:p>
          <a:p>
            <a:pPr lvl="3"/>
            <a:r>
              <a:rPr lang="en-US"/>
              <a:t>Fourth level (Open Sans, 10.5)</a:t>
            </a:r>
          </a:p>
          <a:p>
            <a:pPr lvl="4"/>
            <a:r>
              <a:rPr lang="en-US"/>
              <a:t>Fifth level (Open Sans, 10)</a:t>
            </a:r>
          </a:p>
        </p:txBody>
      </p:sp>
      <p:sp>
        <p:nvSpPr>
          <p:cNvPr id="7" name="Text Placeholder 9">
            <a:extLst>
              <a:ext uri="{FF2B5EF4-FFF2-40B4-BE49-F238E27FC236}">
                <a16:creationId xmlns:a16="http://schemas.microsoft.com/office/drawing/2014/main" id="{D32089CD-A78B-4DF6-6971-3AC602015428}"/>
              </a:ext>
            </a:extLst>
          </p:cNvPr>
          <p:cNvSpPr>
            <a:spLocks noGrp="1"/>
          </p:cNvSpPr>
          <p:nvPr>
            <p:ph type="body" sz="quarter" idx="12" hasCustomPrompt="1"/>
          </p:nvPr>
        </p:nvSpPr>
        <p:spPr>
          <a:xfrm>
            <a:off x="580628" y="1382541"/>
            <a:ext cx="10929485" cy="761136"/>
          </a:xfrm>
          <a:prstGeom prst="rect">
            <a:avLst/>
          </a:prstGeom>
        </p:spPr>
        <p:txBody>
          <a:bodyPr/>
          <a:lstStyle>
            <a:lvl1pPr marL="0" indent="0">
              <a:buFont typeface="Arial" panose="020B0604020202020204" pitchFamily="34" charset="0"/>
              <a:buNone/>
              <a:defRPr sz="1867" b="1" i="0" baseline="0">
                <a:solidFill>
                  <a:schemeClr val="tx2"/>
                </a:solidFill>
                <a:latin typeface="Open Sans" charset="0"/>
                <a:ea typeface="Open Sans" charset="0"/>
                <a:cs typeface="Open Sans" charset="0"/>
              </a:defRPr>
            </a:lvl1pPr>
            <a:lvl2pPr marL="990575" indent="-380990">
              <a:buFont typeface="Courier New" panose="02070309020205020404" pitchFamily="49" charset="0"/>
              <a:buChar char="o"/>
              <a:defRPr sz="2133" b="0" i="0" baseline="0">
                <a:solidFill>
                  <a:schemeClr val="tx2"/>
                </a:solidFill>
                <a:latin typeface="Open Sans" charset="0"/>
                <a:ea typeface="Open Sans" charset="0"/>
                <a:cs typeface="Open Sans" charset="0"/>
              </a:defRPr>
            </a:lvl2pPr>
            <a:lvl3pPr marL="1523962" indent="-304792">
              <a:buSzPct val="100000"/>
              <a:buFont typeface="Courier New" panose="02070309020205020404" pitchFamily="49" charset="0"/>
              <a:buChar char="o"/>
              <a:defRPr sz="1867" b="0" i="0" baseline="0">
                <a:solidFill>
                  <a:schemeClr val="tx2"/>
                </a:solidFill>
                <a:latin typeface="Open Sans" charset="0"/>
                <a:ea typeface="Open Sans" charset="0"/>
                <a:cs typeface="Open Sans" charset="0"/>
              </a:defRPr>
            </a:lvl3pPr>
            <a:lvl4pPr marL="2133547" indent="-304792">
              <a:buFont typeface="Courier New" panose="02070309020205020404" pitchFamily="49" charset="0"/>
              <a:buChar char="o"/>
              <a:defRPr sz="1600" b="0" i="0" baseline="0">
                <a:solidFill>
                  <a:schemeClr val="tx2"/>
                </a:solidFill>
                <a:latin typeface="Open Sans" charset="0"/>
                <a:ea typeface="Open Sans" charset="0"/>
                <a:cs typeface="Open Sans" charset="0"/>
              </a:defRPr>
            </a:lvl4pPr>
            <a:lvl5pPr marL="2743131" indent="-304792">
              <a:buFont typeface="Courier New" panose="02070309020205020404" pitchFamily="49" charset="0"/>
              <a:buChar char="o"/>
              <a:defRPr sz="1467" b="0" i="0" baseline="0">
                <a:solidFill>
                  <a:schemeClr val="tx2"/>
                </a:solidFill>
                <a:latin typeface="Open Sans" charset="0"/>
                <a:ea typeface="Open Sans" charset="0"/>
                <a:cs typeface="Open Sans" charset="0"/>
              </a:defRPr>
            </a:lvl5pPr>
            <a:lvl6pPr>
              <a:defRPr baseline="0">
                <a:solidFill>
                  <a:schemeClr val="tx2"/>
                </a:solidFill>
              </a:defRPr>
            </a:lvl6pPr>
            <a:lvl7pPr>
              <a:defRPr baseline="0">
                <a:solidFill>
                  <a:schemeClr val="tx2"/>
                </a:solidFill>
              </a:defRPr>
            </a:lvl7pPr>
            <a:lvl9pPr>
              <a:defRPr/>
            </a:lvl9pPr>
          </a:lstStyle>
          <a:p>
            <a:pPr lvl="0"/>
            <a:r>
              <a:rPr lang="en-US"/>
              <a:t>Content here (Open Sans Bold, 14 pt.)</a:t>
            </a:r>
          </a:p>
        </p:txBody>
      </p:sp>
    </p:spTree>
    <p:extLst>
      <p:ext uri="{BB962C8B-B14F-4D97-AF65-F5344CB8AC3E}">
        <p14:creationId xmlns:p14="http://schemas.microsoft.com/office/powerpoint/2010/main" val="447646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4180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2EB7B73-235D-A41D-26FD-9DB2F85ACE0E}"/>
              </a:ext>
            </a:extLst>
          </p:cNvPr>
          <p:cNvSpPr>
            <a:spLocks noGrp="1"/>
          </p:cNvSpPr>
          <p:nvPr>
            <p:ph type="title" hasCustomPrompt="1"/>
          </p:nvPr>
        </p:nvSpPr>
        <p:spPr>
          <a:xfrm>
            <a:off x="327275" y="406404"/>
            <a:ext cx="11537450" cy="685800"/>
          </a:xfrm>
          <a:prstGeom prst="rect">
            <a:avLst/>
          </a:prstGeom>
        </p:spPr>
        <p:txBody>
          <a:bodyPr anchor="t"/>
          <a:lstStyle>
            <a:lvl1pPr>
              <a:lnSpc>
                <a:spcPct val="100000"/>
              </a:lnSpc>
              <a:defRPr sz="3600" b="1" i="0">
                <a:latin typeface="Stratum2 Bold" panose="020B0506030000020004" pitchFamily="34" charset="77"/>
              </a:defRPr>
            </a:lvl1pPr>
          </a:lstStyle>
          <a:p>
            <a:r>
              <a:rPr lang="en-US">
                <a:latin typeface="Stratum2 Regular" panose="020B0506030000020004" pitchFamily="34" charset="77"/>
              </a:rPr>
              <a:t>Title Only</a:t>
            </a:r>
          </a:p>
        </p:txBody>
      </p:sp>
    </p:spTree>
    <p:extLst>
      <p:ext uri="{BB962C8B-B14F-4D97-AF65-F5344CB8AC3E}">
        <p14:creationId xmlns:p14="http://schemas.microsoft.com/office/powerpoint/2010/main" val="366987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Righ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9C4C88-F935-9711-F618-69A3E7F90F5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4997" y="0"/>
            <a:ext cx="3814997" cy="6858000"/>
          </a:xfrm>
          <a:prstGeom prst="rect">
            <a:avLst/>
          </a:prstGeom>
        </p:spPr>
      </p:pic>
      <p:sp>
        <p:nvSpPr>
          <p:cNvPr id="2" name="Title 37">
            <a:extLst>
              <a:ext uri="{FF2B5EF4-FFF2-40B4-BE49-F238E27FC236}">
                <a16:creationId xmlns:a16="http://schemas.microsoft.com/office/drawing/2014/main" id="{532FC5FC-EA0A-D220-2F46-DD794865E1CE}"/>
              </a:ext>
            </a:extLst>
          </p:cNvPr>
          <p:cNvSpPr>
            <a:spLocks noGrp="1"/>
          </p:cNvSpPr>
          <p:nvPr>
            <p:ph type="title" hasCustomPrompt="1"/>
          </p:nvPr>
        </p:nvSpPr>
        <p:spPr>
          <a:xfrm>
            <a:off x="4114800" y="406403"/>
            <a:ext cx="5943600"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Title Only, Right</a:t>
            </a:r>
          </a:p>
        </p:txBody>
      </p:sp>
      <p:sp>
        <p:nvSpPr>
          <p:cNvPr id="7" name="Text Placeholder 30">
            <a:extLst>
              <a:ext uri="{FF2B5EF4-FFF2-40B4-BE49-F238E27FC236}">
                <a16:creationId xmlns:a16="http://schemas.microsoft.com/office/drawing/2014/main" id="{0565FB9F-19A4-B26F-4ECF-B093BA72FDB2}"/>
              </a:ext>
            </a:extLst>
          </p:cNvPr>
          <p:cNvSpPr>
            <a:spLocks noGrp="1"/>
          </p:cNvSpPr>
          <p:nvPr>
            <p:ph type="body" sz="quarter" idx="19" hasCustomPrompt="1"/>
          </p:nvPr>
        </p:nvSpPr>
        <p:spPr>
          <a:xfrm>
            <a:off x="4114800" y="1842448"/>
            <a:ext cx="6210300" cy="4710752"/>
          </a:xfrm>
          <a:prstGeom prst="rect">
            <a:avLst/>
          </a:prstGeom>
        </p:spPr>
        <p:txBody>
          <a:bodyPr anchor="ctr"/>
          <a:lstStyle>
            <a:lvl1pPr marL="0" indent="0">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
        <p:nvSpPr>
          <p:cNvPr id="3" name="Rectangle 2">
            <a:extLst>
              <a:ext uri="{FF2B5EF4-FFF2-40B4-BE49-F238E27FC236}">
                <a16:creationId xmlns:a16="http://schemas.microsoft.com/office/drawing/2014/main" id="{86D953B5-0B21-87B2-256D-FF1271EE9E8E}"/>
              </a:ext>
            </a:extLst>
          </p:cNvPr>
          <p:cNvSpPr/>
          <p:nvPr/>
        </p:nvSpPr>
        <p:spPr>
          <a:xfrm>
            <a:off x="4114800" y="1186716"/>
            <a:ext cx="2867377" cy="790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64446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r:embed="rId2">
              <a:extLst>
                <a:ext uri="{96DAC541-7B7A-43D3-8B79-37D633B846F1}">
                  <asvg:svgBlip xmlns:asvg="http://schemas.microsoft.com/office/drawing/2016/SVG/main" r:embed="rId3"/>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7">
            <a:extLst>
              <a:ext uri="{FF2B5EF4-FFF2-40B4-BE49-F238E27FC236}">
                <a16:creationId xmlns:a16="http://schemas.microsoft.com/office/drawing/2014/main" id="{18018D10-4A58-D583-73A6-4A6259329B1B}"/>
              </a:ext>
            </a:extLst>
          </p:cNvPr>
          <p:cNvSpPr>
            <a:spLocks noGrp="1"/>
          </p:cNvSpPr>
          <p:nvPr>
            <p:ph type="title" hasCustomPrompt="1"/>
          </p:nvPr>
        </p:nvSpPr>
        <p:spPr>
          <a:xfrm>
            <a:off x="327275" y="406404"/>
            <a:ext cx="7597524"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Title Only, Left</a:t>
            </a:r>
          </a:p>
        </p:txBody>
      </p:sp>
      <p:sp>
        <p:nvSpPr>
          <p:cNvPr id="6" name="Text Placeholder 30">
            <a:extLst>
              <a:ext uri="{FF2B5EF4-FFF2-40B4-BE49-F238E27FC236}">
                <a16:creationId xmlns:a16="http://schemas.microsoft.com/office/drawing/2014/main" id="{FB454B52-CAA5-FA02-E6D5-AC75622907E6}"/>
              </a:ext>
            </a:extLst>
          </p:cNvPr>
          <p:cNvSpPr>
            <a:spLocks noGrp="1"/>
          </p:cNvSpPr>
          <p:nvPr>
            <p:ph type="body" sz="quarter" idx="19" hasCustomPrompt="1"/>
          </p:nvPr>
        </p:nvSpPr>
        <p:spPr>
          <a:xfrm>
            <a:off x="368156" y="1591122"/>
            <a:ext cx="7556643" cy="5038278"/>
          </a:xfrm>
          <a:prstGeom prst="rect">
            <a:avLst/>
          </a:prstGeom>
        </p:spPr>
        <p:txBody>
          <a:bodyPr anchor="ctr"/>
          <a:lstStyle>
            <a:lvl1pPr marL="0" indent="0">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313860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4237" y="658628"/>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Oval 5"/>
          <p:cNvSpPr/>
          <p:nvPr userDrawn="1"/>
        </p:nvSpPr>
        <p:spPr>
          <a:xfrm>
            <a:off x="697384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9" name="Oval 8"/>
          <p:cNvSpPr/>
          <p:nvPr userDrawn="1"/>
        </p:nvSpPr>
        <p:spPr>
          <a:xfrm>
            <a:off x="157416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0" name="Oval 9"/>
          <p:cNvSpPr/>
          <p:nvPr userDrawn="1"/>
        </p:nvSpPr>
        <p:spPr>
          <a:xfrm>
            <a:off x="4274009" y="2195519"/>
            <a:ext cx="3318691"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Text Placeholder 4"/>
          <p:cNvSpPr>
            <a:spLocks noGrp="1"/>
          </p:cNvSpPr>
          <p:nvPr>
            <p:ph type="body" sz="quarter" idx="11"/>
          </p:nvPr>
        </p:nvSpPr>
        <p:spPr>
          <a:xfrm>
            <a:off x="4274009" y="2216577"/>
            <a:ext cx="3318691" cy="3318690"/>
          </a:xfrm>
        </p:spPr>
        <p:txBody>
          <a:bodyPr anchor="ctr">
            <a:normAutofit/>
          </a:bodyPr>
          <a:lstStyle>
            <a:lvl1pPr marL="0" indent="0" algn="ctr">
              <a:buNone/>
              <a:defRPr sz="20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5" name="Text Placeholder 4"/>
          <p:cNvSpPr>
            <a:spLocks noGrp="1"/>
          </p:cNvSpPr>
          <p:nvPr>
            <p:ph type="body" sz="quarter" idx="10"/>
          </p:nvPr>
        </p:nvSpPr>
        <p:spPr>
          <a:xfrm>
            <a:off x="1574169" y="2222100"/>
            <a:ext cx="3318691" cy="3318690"/>
          </a:xfrm>
        </p:spPr>
        <p:txBody>
          <a:bodyPr anchor="ctr">
            <a:normAutofit/>
          </a:bodyPr>
          <a:lstStyle>
            <a:lvl1pPr marL="0" indent="0" algn="ctr">
              <a:buNone/>
              <a:defRPr sz="20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12" name="Text Placeholder 4"/>
          <p:cNvSpPr>
            <a:spLocks noGrp="1"/>
          </p:cNvSpPr>
          <p:nvPr>
            <p:ph type="body" sz="quarter" idx="12"/>
          </p:nvPr>
        </p:nvSpPr>
        <p:spPr>
          <a:xfrm>
            <a:off x="6973849" y="2216681"/>
            <a:ext cx="3318691" cy="3318690"/>
          </a:xfrm>
        </p:spPr>
        <p:txBody>
          <a:bodyPr anchor="ctr">
            <a:normAutofit/>
          </a:bodyPr>
          <a:lstStyle>
            <a:lvl1pPr marL="0" indent="0" algn="ctr">
              <a:buNone/>
              <a:defRPr sz="20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Tree>
    <p:extLst>
      <p:ext uri="{BB962C8B-B14F-4D97-AF65-F5344CB8AC3E}">
        <p14:creationId xmlns:p14="http://schemas.microsoft.com/office/powerpoint/2010/main" val="4185139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Background, V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892B0D8-1B86-802D-168B-D238A5D108E3}"/>
              </a:ext>
            </a:extLst>
          </p:cNvPr>
          <p:cNvPicPr>
            <a:picLocks noChangeAspect="1"/>
          </p:cNvPicPr>
          <p:nvPr/>
        </p:nvPicPr>
        <p:blipFill>
          <a:blip r:embed="rId2"/>
          <a:srcRect t="70" b="70"/>
          <a:stretch/>
        </p:blipFill>
        <p:spPr>
          <a:xfrm>
            <a:off x="0" y="13252"/>
            <a:ext cx="12209053" cy="6858000"/>
          </a:xfrm>
          <a:prstGeom prst="rect">
            <a:avLst/>
          </a:prstGeom>
        </p:spPr>
      </p:pic>
      <p:pic>
        <p:nvPicPr>
          <p:cNvPr id="11" name="Picture 10">
            <a:extLst>
              <a:ext uri="{FF2B5EF4-FFF2-40B4-BE49-F238E27FC236}">
                <a16:creationId xmlns:a16="http://schemas.microsoft.com/office/drawing/2014/main" id="{C1950772-1215-B63C-751E-8C09AABF03F2}"/>
              </a:ext>
            </a:extLst>
          </p:cNvPr>
          <p:cNvPicPr>
            <a:picLocks noChangeAspect="1"/>
          </p:cNvPicPr>
          <p:nvPr/>
        </p:nvPicPr>
        <p:blipFill>
          <a:blip r:embed="rId2"/>
          <a:srcRect t="70" b="70"/>
          <a:stretch/>
        </p:blipFill>
        <p:spPr>
          <a:xfrm>
            <a:off x="0" y="13252"/>
            <a:ext cx="12209053" cy="6858000"/>
          </a:xfrm>
          <a:prstGeom prst="rect">
            <a:avLst/>
          </a:prstGeom>
        </p:spPr>
      </p:pic>
      <p:sp>
        <p:nvSpPr>
          <p:cNvPr id="12" name="Rectangle 11">
            <a:extLst>
              <a:ext uri="{FF2B5EF4-FFF2-40B4-BE49-F238E27FC236}">
                <a16:creationId xmlns:a16="http://schemas.microsoft.com/office/drawing/2014/main" id="{938E3CBB-A7DF-4B01-7834-43E8D1B5BBDE}"/>
              </a:ext>
            </a:extLst>
          </p:cNvPr>
          <p:cNvSpPr/>
          <p:nvPr/>
        </p:nvSpPr>
        <p:spPr>
          <a:xfrm>
            <a:off x="0" y="13252"/>
            <a:ext cx="12226107" cy="6858000"/>
          </a:xfrm>
          <a:prstGeom prst="rect">
            <a:avLst/>
          </a:prstGeom>
          <a:solidFill>
            <a:schemeClr val="bg2">
              <a:alpha val="7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4A2DD181-E3F7-5458-9BF5-6086F433EBB6}"/>
              </a:ext>
            </a:extLst>
          </p:cNvPr>
          <p:cNvSpPr/>
          <p:nvPr/>
        </p:nvSpPr>
        <p:spPr>
          <a:xfrm>
            <a:off x="790222" y="4630408"/>
            <a:ext cx="2867377" cy="7902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F66873F5-67A2-60D6-FD5F-45D4F3C0E4A7}"/>
              </a:ext>
            </a:extLst>
          </p:cNvPr>
          <p:cNvSpPr/>
          <p:nvPr/>
        </p:nvSpPr>
        <p:spPr>
          <a:xfrm>
            <a:off x="-8528" y="19878"/>
            <a:ext cx="12226107" cy="6858000"/>
          </a:xfrm>
          <a:prstGeom prst="rect">
            <a:avLst/>
          </a:prstGeom>
          <a:solidFill>
            <a:schemeClr val="bg1">
              <a:lumMod val="75000"/>
              <a:alpha val="3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Slide Number Placeholder 4">
            <a:extLst>
              <a:ext uri="{FF2B5EF4-FFF2-40B4-BE49-F238E27FC236}">
                <a16:creationId xmlns:a16="http://schemas.microsoft.com/office/drawing/2014/main" id="{0D29F9DE-D4FF-A282-FBC2-3CF06DBA028A}"/>
              </a:ext>
            </a:extLst>
          </p:cNvPr>
          <p:cNvSpPr>
            <a:spLocks noGrp="1"/>
          </p:cNvSpPr>
          <p:nvPr>
            <p:ph type="sldNum" sz="quarter" idx="10"/>
          </p:nvPr>
        </p:nvSpPr>
        <p:spPr>
          <a:xfrm>
            <a:off x="0" y="6505070"/>
            <a:ext cx="889000" cy="366183"/>
          </a:xfrm>
          <a:prstGeom prst="rect">
            <a:avLst/>
          </a:prstGeom>
        </p:spPr>
        <p:txBody>
          <a:bodyPr/>
          <a:lstStyle>
            <a:lvl1pPr>
              <a:defRPr sz="1600">
                <a:latin typeface="Kievit Offc Medium" panose="020B0604030101020102" pitchFamily="34" charset="77"/>
              </a:defRPr>
            </a:lvl1pPr>
          </a:lstStyle>
          <a:p>
            <a:fld id="{DECCF862-B159-4D9F-8ABB-8BFD80BE70A5}" type="slidenum">
              <a:rPr lang="en-US" smtClean="0"/>
              <a:t>‹#›</a:t>
            </a:fld>
            <a:endParaRPr lang="en-US"/>
          </a:p>
        </p:txBody>
      </p:sp>
      <p:sp>
        <p:nvSpPr>
          <p:cNvPr id="14" name="Title 1">
            <a:extLst>
              <a:ext uri="{FF2B5EF4-FFF2-40B4-BE49-F238E27FC236}">
                <a16:creationId xmlns:a16="http://schemas.microsoft.com/office/drawing/2014/main" id="{DAFA218B-A59E-DD11-3A7B-7D3E934CFDCC}"/>
              </a:ext>
            </a:extLst>
          </p:cNvPr>
          <p:cNvSpPr>
            <a:spLocks noGrp="1"/>
          </p:cNvSpPr>
          <p:nvPr>
            <p:ph type="title" hasCustomPrompt="1"/>
          </p:nvPr>
        </p:nvSpPr>
        <p:spPr>
          <a:xfrm>
            <a:off x="613833" y="873243"/>
            <a:ext cx="9364720" cy="3522341"/>
          </a:xfrm>
          <a:prstGeom prst="rect">
            <a:avLst/>
          </a:prstGeom>
        </p:spPr>
        <p:txBody>
          <a:bodyPr anchor="b"/>
          <a:lstStyle>
            <a:lvl1pPr algn="l">
              <a:defRPr sz="4400" b="1" i="0" cap="all" baseline="0">
                <a:latin typeface="Stratum2 Regular" panose="020B0506030000020004" pitchFamily="34" charset="77"/>
                <a:ea typeface="Stratum2 Regular" panose="020B0506030000020004" pitchFamily="34" charset="77"/>
                <a:cs typeface="Stratum2 Regular" panose="020B0506030000020004" pitchFamily="34" charset="77"/>
              </a:defRPr>
            </a:lvl1pPr>
          </a:lstStyle>
          <a:p>
            <a:pPr lvl="0"/>
            <a:r>
              <a:rPr lang="en-US"/>
              <a:t>Title Background, V1</a:t>
            </a:r>
          </a:p>
        </p:txBody>
      </p:sp>
      <p:sp>
        <p:nvSpPr>
          <p:cNvPr id="18" name="Rectangle 17">
            <a:extLst>
              <a:ext uri="{FF2B5EF4-FFF2-40B4-BE49-F238E27FC236}">
                <a16:creationId xmlns:a16="http://schemas.microsoft.com/office/drawing/2014/main" id="{C8CD19CF-E2D3-87EA-A5A0-3C50A4608FA0}"/>
              </a:ext>
            </a:extLst>
          </p:cNvPr>
          <p:cNvSpPr/>
          <p:nvPr/>
        </p:nvSpPr>
        <p:spPr>
          <a:xfrm>
            <a:off x="790222" y="4630408"/>
            <a:ext cx="2867377" cy="790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095020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3FC5D3-9162-A5A8-D91D-0D9195D17B5D}"/>
              </a:ext>
            </a:extLst>
          </p:cNvPr>
          <p:cNvSpPr>
            <a:spLocks/>
          </p:cNvSpPr>
          <p:nvPr/>
        </p:nvSpPr>
        <p:spPr>
          <a:xfrm>
            <a:off x="0" y="36402"/>
            <a:ext cx="12192000" cy="6844748"/>
          </a:xfrm>
          <a:prstGeom prst="rect">
            <a:avLst/>
          </a:prstGeom>
          <a:blipFill>
            <a:blip r:embed="rId2"/>
            <a:srcRect/>
            <a:stretch>
              <a:fillRect l="-3933" r="-393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1900E2A-1631-CD6D-E86A-1B66FAF167BD}"/>
              </a:ext>
            </a:extLst>
          </p:cNvPr>
          <p:cNvSpPr>
            <a:spLocks noGrp="1"/>
          </p:cNvSpPr>
          <p:nvPr>
            <p:ph type="title" hasCustomPrompt="1"/>
          </p:nvPr>
        </p:nvSpPr>
        <p:spPr>
          <a:xfrm>
            <a:off x="327275" y="406404"/>
            <a:ext cx="7069776" cy="685800"/>
          </a:xfrm>
          <a:prstGeom prst="rect">
            <a:avLst/>
          </a:prstGeom>
        </p:spPr>
        <p:txBody>
          <a:bodyPr anchor="b"/>
          <a:lstStyle>
            <a:lvl1pPr algn="l">
              <a:defRPr sz="3600" b="1" i="0" cap="all" baseline="0">
                <a:latin typeface="Stratum2 Regular" panose="020B0506030000020004" pitchFamily="34" charset="77"/>
                <a:ea typeface="Stratum2 Regular" panose="020B0506030000020004" pitchFamily="34" charset="77"/>
                <a:cs typeface="Stratum2 Regular" panose="020B0506030000020004" pitchFamily="34" charset="77"/>
              </a:defRPr>
            </a:lvl1pPr>
          </a:lstStyle>
          <a:p>
            <a:pPr lvl="0"/>
            <a:r>
              <a:rPr lang="en-US"/>
              <a:t>Section image</a:t>
            </a:r>
          </a:p>
        </p:txBody>
      </p:sp>
    </p:spTree>
    <p:extLst>
      <p:ext uri="{BB962C8B-B14F-4D97-AF65-F5344CB8AC3E}">
        <p14:creationId xmlns:p14="http://schemas.microsoft.com/office/powerpoint/2010/main" val="696778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Agenda, V1">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2B92C49-C8F2-8787-572D-3A61D332DA0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5290"/>
          <a:stretch/>
        </p:blipFill>
        <p:spPr>
          <a:xfrm flipH="1">
            <a:off x="7114416" y="0"/>
            <a:ext cx="5077583" cy="6812098"/>
          </a:xfrm>
          <a:prstGeom prst="rect">
            <a:avLst/>
          </a:prstGeom>
        </p:spPr>
      </p:pic>
      <p:sp>
        <p:nvSpPr>
          <p:cNvPr id="28" name="Text Placeholder 27">
            <a:extLst>
              <a:ext uri="{FF2B5EF4-FFF2-40B4-BE49-F238E27FC236}">
                <a16:creationId xmlns:a16="http://schemas.microsoft.com/office/drawing/2014/main" id="{BE0A9F5E-2882-B083-10B1-929FAA7A04CC}"/>
              </a:ext>
            </a:extLst>
          </p:cNvPr>
          <p:cNvSpPr>
            <a:spLocks noGrp="1"/>
          </p:cNvSpPr>
          <p:nvPr>
            <p:ph type="body" sz="quarter" idx="10" hasCustomPrompt="1"/>
          </p:nvPr>
        </p:nvSpPr>
        <p:spPr>
          <a:xfrm>
            <a:off x="1989881" y="2058066"/>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1" name="Text Placeholder 30">
            <a:extLst>
              <a:ext uri="{FF2B5EF4-FFF2-40B4-BE49-F238E27FC236}">
                <a16:creationId xmlns:a16="http://schemas.microsoft.com/office/drawing/2014/main" id="{7CF38F53-2818-C171-DC2D-B05B5BEE912B}"/>
              </a:ext>
            </a:extLst>
          </p:cNvPr>
          <p:cNvSpPr>
            <a:spLocks noGrp="1"/>
          </p:cNvSpPr>
          <p:nvPr>
            <p:ph type="body" sz="quarter" idx="11" hasCustomPrompt="1"/>
          </p:nvPr>
        </p:nvSpPr>
        <p:spPr>
          <a:xfrm>
            <a:off x="3429000" y="2054076"/>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2" name="Text Placeholder 27">
            <a:extLst>
              <a:ext uri="{FF2B5EF4-FFF2-40B4-BE49-F238E27FC236}">
                <a16:creationId xmlns:a16="http://schemas.microsoft.com/office/drawing/2014/main" id="{B01A557C-FAA4-A633-CAB1-259CCFF5849D}"/>
              </a:ext>
            </a:extLst>
          </p:cNvPr>
          <p:cNvSpPr>
            <a:spLocks noGrp="1"/>
          </p:cNvSpPr>
          <p:nvPr>
            <p:ph type="body" sz="quarter" idx="12" hasCustomPrompt="1"/>
          </p:nvPr>
        </p:nvSpPr>
        <p:spPr>
          <a:xfrm>
            <a:off x="1989881" y="3095472"/>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3" name="Text Placeholder 30">
            <a:extLst>
              <a:ext uri="{FF2B5EF4-FFF2-40B4-BE49-F238E27FC236}">
                <a16:creationId xmlns:a16="http://schemas.microsoft.com/office/drawing/2014/main" id="{A16048BA-4184-5650-D1DD-E4B593105E94}"/>
              </a:ext>
            </a:extLst>
          </p:cNvPr>
          <p:cNvSpPr>
            <a:spLocks noGrp="1"/>
          </p:cNvSpPr>
          <p:nvPr>
            <p:ph type="body" sz="quarter" idx="13" hasCustomPrompt="1"/>
          </p:nvPr>
        </p:nvSpPr>
        <p:spPr>
          <a:xfrm>
            <a:off x="3429000" y="3091482"/>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4" name="Text Placeholder 27">
            <a:extLst>
              <a:ext uri="{FF2B5EF4-FFF2-40B4-BE49-F238E27FC236}">
                <a16:creationId xmlns:a16="http://schemas.microsoft.com/office/drawing/2014/main" id="{E6E26DA5-41BA-B57B-13B4-63BF3F5A7421}"/>
              </a:ext>
            </a:extLst>
          </p:cNvPr>
          <p:cNvSpPr>
            <a:spLocks noGrp="1"/>
          </p:cNvSpPr>
          <p:nvPr>
            <p:ph type="body" sz="quarter" idx="14" hasCustomPrompt="1"/>
          </p:nvPr>
        </p:nvSpPr>
        <p:spPr>
          <a:xfrm>
            <a:off x="1986568" y="4170879"/>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5" name="Text Placeholder 30">
            <a:extLst>
              <a:ext uri="{FF2B5EF4-FFF2-40B4-BE49-F238E27FC236}">
                <a16:creationId xmlns:a16="http://schemas.microsoft.com/office/drawing/2014/main" id="{DA242201-0989-1588-0382-8A0F924990BE}"/>
              </a:ext>
            </a:extLst>
          </p:cNvPr>
          <p:cNvSpPr>
            <a:spLocks noGrp="1"/>
          </p:cNvSpPr>
          <p:nvPr>
            <p:ph type="body" sz="quarter" idx="15" hasCustomPrompt="1"/>
          </p:nvPr>
        </p:nvSpPr>
        <p:spPr>
          <a:xfrm>
            <a:off x="3425687" y="4166889"/>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6" name="Text Placeholder 27">
            <a:extLst>
              <a:ext uri="{FF2B5EF4-FFF2-40B4-BE49-F238E27FC236}">
                <a16:creationId xmlns:a16="http://schemas.microsoft.com/office/drawing/2014/main" id="{71DA4C1F-E190-F62A-BAD8-82B5C0799682}"/>
              </a:ext>
            </a:extLst>
          </p:cNvPr>
          <p:cNvSpPr>
            <a:spLocks noGrp="1"/>
          </p:cNvSpPr>
          <p:nvPr>
            <p:ph type="body" sz="quarter" idx="16" hasCustomPrompt="1"/>
          </p:nvPr>
        </p:nvSpPr>
        <p:spPr>
          <a:xfrm>
            <a:off x="1986568" y="5233070"/>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7" name="Text Placeholder 30">
            <a:extLst>
              <a:ext uri="{FF2B5EF4-FFF2-40B4-BE49-F238E27FC236}">
                <a16:creationId xmlns:a16="http://schemas.microsoft.com/office/drawing/2014/main" id="{EE795D06-D1BC-50D0-B6DF-33DF5A9FCE81}"/>
              </a:ext>
            </a:extLst>
          </p:cNvPr>
          <p:cNvSpPr>
            <a:spLocks noGrp="1"/>
          </p:cNvSpPr>
          <p:nvPr>
            <p:ph type="body" sz="quarter" idx="17" hasCustomPrompt="1"/>
          </p:nvPr>
        </p:nvSpPr>
        <p:spPr>
          <a:xfrm>
            <a:off x="3425687" y="522908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8" name="Title 37">
            <a:extLst>
              <a:ext uri="{FF2B5EF4-FFF2-40B4-BE49-F238E27FC236}">
                <a16:creationId xmlns:a16="http://schemas.microsoft.com/office/drawing/2014/main" id="{98662D51-A00F-3C6A-D53B-20C7C24CDF96}"/>
              </a:ext>
            </a:extLst>
          </p:cNvPr>
          <p:cNvSpPr>
            <a:spLocks noGrp="1"/>
          </p:cNvSpPr>
          <p:nvPr>
            <p:ph type="title" hasCustomPrompt="1"/>
          </p:nvPr>
        </p:nvSpPr>
        <p:spPr>
          <a:xfrm>
            <a:off x="327275" y="406404"/>
            <a:ext cx="5943600" cy="685801"/>
          </a:xfrm>
          <a:prstGeom prst="rect">
            <a:avLst/>
          </a:prstGeom>
        </p:spPr>
        <p:txBody>
          <a:bodyPr/>
          <a:lstStyle>
            <a:lvl1pPr>
              <a:defRPr sz="3600" b="1">
                <a:solidFill>
                  <a:schemeClr val="accent1"/>
                </a:solidFill>
              </a:defRPr>
            </a:lvl1pPr>
          </a:lstStyle>
          <a:p>
            <a:r>
              <a:rPr lang="en-US"/>
              <a:t>AGENDA, V1</a:t>
            </a:r>
          </a:p>
        </p:txBody>
      </p:sp>
      <p:sp>
        <p:nvSpPr>
          <p:cNvPr id="40" name="Picture Placeholder 39">
            <a:extLst>
              <a:ext uri="{FF2B5EF4-FFF2-40B4-BE49-F238E27FC236}">
                <a16:creationId xmlns:a16="http://schemas.microsoft.com/office/drawing/2014/main" id="{683D0E14-58F9-E6B5-2B75-3BE720D09345}"/>
              </a:ext>
            </a:extLst>
          </p:cNvPr>
          <p:cNvSpPr>
            <a:spLocks noGrp="1"/>
          </p:cNvSpPr>
          <p:nvPr>
            <p:ph type="pic" sz="quarter" idx="18" hasCustomPrompt="1"/>
          </p:nvPr>
        </p:nvSpPr>
        <p:spPr>
          <a:xfrm>
            <a:off x="1219200" y="2054225"/>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4" name="Picture Placeholder 39">
            <a:extLst>
              <a:ext uri="{FF2B5EF4-FFF2-40B4-BE49-F238E27FC236}">
                <a16:creationId xmlns:a16="http://schemas.microsoft.com/office/drawing/2014/main" id="{3446FBA8-B9F9-29BA-60F1-C0C972B7F051}"/>
              </a:ext>
            </a:extLst>
          </p:cNvPr>
          <p:cNvSpPr>
            <a:spLocks noGrp="1"/>
          </p:cNvSpPr>
          <p:nvPr>
            <p:ph type="pic" sz="quarter" idx="19" hasCustomPrompt="1"/>
          </p:nvPr>
        </p:nvSpPr>
        <p:spPr>
          <a:xfrm>
            <a:off x="1215887" y="3091482"/>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5" name="Picture Placeholder 39">
            <a:extLst>
              <a:ext uri="{FF2B5EF4-FFF2-40B4-BE49-F238E27FC236}">
                <a16:creationId xmlns:a16="http://schemas.microsoft.com/office/drawing/2014/main" id="{69BC1D1B-1065-B1D2-6CB8-F3EBBBDB5EAD}"/>
              </a:ext>
            </a:extLst>
          </p:cNvPr>
          <p:cNvSpPr>
            <a:spLocks noGrp="1"/>
          </p:cNvSpPr>
          <p:nvPr>
            <p:ph type="pic" sz="quarter" idx="20" hasCustomPrompt="1"/>
          </p:nvPr>
        </p:nvSpPr>
        <p:spPr>
          <a:xfrm>
            <a:off x="1224568" y="4166889"/>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6" name="Picture Placeholder 39">
            <a:extLst>
              <a:ext uri="{FF2B5EF4-FFF2-40B4-BE49-F238E27FC236}">
                <a16:creationId xmlns:a16="http://schemas.microsoft.com/office/drawing/2014/main" id="{09A7F936-5816-2211-FB5B-699AC0687FEC}"/>
              </a:ext>
            </a:extLst>
          </p:cNvPr>
          <p:cNvSpPr>
            <a:spLocks noGrp="1"/>
          </p:cNvSpPr>
          <p:nvPr>
            <p:ph type="pic" sz="quarter" idx="21" hasCustomPrompt="1"/>
          </p:nvPr>
        </p:nvSpPr>
        <p:spPr>
          <a:xfrm>
            <a:off x="1224568" y="5236431"/>
            <a:ext cx="457200" cy="280988"/>
          </a:xfrm>
          <a:prstGeom prst="rect">
            <a:avLst/>
          </a:prstGeom>
        </p:spPr>
        <p:txBody>
          <a:bodyPr/>
          <a:lstStyle>
            <a:lvl1pPr marL="0" indent="0">
              <a:buNone/>
              <a:defRPr sz="1100">
                <a:solidFill>
                  <a:schemeClr val="tx1"/>
                </a:solidFill>
              </a:defRPr>
            </a:lvl1pPr>
          </a:lstStyle>
          <a:p>
            <a:r>
              <a:rPr lang="en-US"/>
              <a:t>Icon</a:t>
            </a:r>
          </a:p>
        </p:txBody>
      </p:sp>
    </p:spTree>
    <p:extLst>
      <p:ext uri="{BB962C8B-B14F-4D97-AF65-F5344CB8AC3E}">
        <p14:creationId xmlns:p14="http://schemas.microsoft.com/office/powerpoint/2010/main" val="33529923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Agenda, V2">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A8C4574-A8BF-3EEE-4A95-967FEB9793E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8025"/>
          <a:stretch/>
        </p:blipFill>
        <p:spPr>
          <a:xfrm flipH="1">
            <a:off x="6620718" y="0"/>
            <a:ext cx="5571281" cy="6812098"/>
          </a:xfrm>
          <a:prstGeom prst="rect">
            <a:avLst/>
          </a:prstGeom>
        </p:spPr>
      </p:pic>
      <p:sp>
        <p:nvSpPr>
          <p:cNvPr id="7" name="Freeform 6">
            <a:extLst>
              <a:ext uri="{FF2B5EF4-FFF2-40B4-BE49-F238E27FC236}">
                <a16:creationId xmlns:a16="http://schemas.microsoft.com/office/drawing/2014/main" id="{FA82388F-1FF7-F70C-0229-2958CE8FC522}"/>
              </a:ext>
            </a:extLst>
          </p:cNvPr>
          <p:cNvSpPr/>
          <p:nvPr/>
        </p:nvSpPr>
        <p:spPr>
          <a:xfrm>
            <a:off x="7105736" y="579472"/>
            <a:ext cx="5086264" cy="5649768"/>
          </a:xfrm>
          <a:custGeom>
            <a:avLst/>
            <a:gdLst>
              <a:gd name="connsiteX0" fmla="*/ 2824884 w 5086264"/>
              <a:gd name="connsiteY0" fmla="*/ 0 h 5649768"/>
              <a:gd name="connsiteX1" fmla="*/ 5004702 w 5086264"/>
              <a:gd name="connsiteY1" fmla="*/ 1027996 h 5649768"/>
              <a:gd name="connsiteX2" fmla="*/ 5086264 w 5086264"/>
              <a:gd name="connsiteY2" fmla="*/ 1137068 h 5649768"/>
              <a:gd name="connsiteX3" fmla="*/ 5086264 w 5086264"/>
              <a:gd name="connsiteY3" fmla="*/ 4512701 h 5649768"/>
              <a:gd name="connsiteX4" fmla="*/ 5004702 w 5086264"/>
              <a:gd name="connsiteY4" fmla="*/ 4621772 h 5649768"/>
              <a:gd name="connsiteX5" fmla="*/ 2824884 w 5086264"/>
              <a:gd name="connsiteY5" fmla="*/ 5649768 h 5649768"/>
              <a:gd name="connsiteX6" fmla="*/ 0 w 5086264"/>
              <a:gd name="connsiteY6" fmla="*/ 2824884 h 5649768"/>
              <a:gd name="connsiteX7" fmla="*/ 2824884 w 5086264"/>
              <a:gd name="connsiteY7" fmla="*/ 0 h 56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6264" h="5649768">
                <a:moveTo>
                  <a:pt x="2824884" y="0"/>
                </a:moveTo>
                <a:cubicBezTo>
                  <a:pt x="3702463" y="0"/>
                  <a:pt x="4486576" y="400173"/>
                  <a:pt x="5004702" y="1027996"/>
                </a:cubicBezTo>
                <a:lnTo>
                  <a:pt x="5086264" y="1137068"/>
                </a:lnTo>
                <a:lnTo>
                  <a:pt x="5086264" y="4512701"/>
                </a:lnTo>
                <a:lnTo>
                  <a:pt x="5004702" y="4621772"/>
                </a:lnTo>
                <a:cubicBezTo>
                  <a:pt x="4486576" y="5249595"/>
                  <a:pt x="3702463" y="5649768"/>
                  <a:pt x="2824884" y="5649768"/>
                </a:cubicBezTo>
                <a:cubicBezTo>
                  <a:pt x="1264744" y="5649768"/>
                  <a:pt x="0" y="4385024"/>
                  <a:pt x="0" y="2824884"/>
                </a:cubicBezTo>
                <a:cubicBezTo>
                  <a:pt x="0" y="1264744"/>
                  <a:pt x="1264744" y="0"/>
                  <a:pt x="2824884"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E733D452-95CB-B317-1B3B-77B5FEC45459}"/>
              </a:ext>
            </a:extLst>
          </p:cNvPr>
          <p:cNvSpPr/>
          <p:nvPr/>
        </p:nvSpPr>
        <p:spPr>
          <a:xfrm>
            <a:off x="7114417" y="598632"/>
            <a:ext cx="5077583" cy="5649768"/>
          </a:xfrm>
          <a:custGeom>
            <a:avLst/>
            <a:gdLst>
              <a:gd name="connsiteX0" fmla="*/ 2824884 w 5077583"/>
              <a:gd name="connsiteY0" fmla="*/ 0 h 5649768"/>
              <a:gd name="connsiteX1" fmla="*/ 5004702 w 5077583"/>
              <a:gd name="connsiteY1" fmla="*/ 1027996 h 5649768"/>
              <a:gd name="connsiteX2" fmla="*/ 5077583 w 5077583"/>
              <a:gd name="connsiteY2" fmla="*/ 1125459 h 5649768"/>
              <a:gd name="connsiteX3" fmla="*/ 5077583 w 5077583"/>
              <a:gd name="connsiteY3" fmla="*/ 4524310 h 5649768"/>
              <a:gd name="connsiteX4" fmla="*/ 5004702 w 5077583"/>
              <a:gd name="connsiteY4" fmla="*/ 4621772 h 5649768"/>
              <a:gd name="connsiteX5" fmla="*/ 2824884 w 5077583"/>
              <a:gd name="connsiteY5" fmla="*/ 5649768 h 5649768"/>
              <a:gd name="connsiteX6" fmla="*/ 0 w 5077583"/>
              <a:gd name="connsiteY6" fmla="*/ 2824884 h 5649768"/>
              <a:gd name="connsiteX7" fmla="*/ 2824884 w 5077583"/>
              <a:gd name="connsiteY7" fmla="*/ 0 h 56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7583" h="5649768">
                <a:moveTo>
                  <a:pt x="2824884" y="0"/>
                </a:moveTo>
                <a:cubicBezTo>
                  <a:pt x="3702463" y="0"/>
                  <a:pt x="4486576" y="400173"/>
                  <a:pt x="5004702" y="1027996"/>
                </a:cubicBezTo>
                <a:lnTo>
                  <a:pt x="5077583" y="1125459"/>
                </a:lnTo>
                <a:lnTo>
                  <a:pt x="5077583" y="4524310"/>
                </a:lnTo>
                <a:lnTo>
                  <a:pt x="5004702" y="4621772"/>
                </a:lnTo>
                <a:cubicBezTo>
                  <a:pt x="4486576" y="5249595"/>
                  <a:pt x="3702463" y="5649768"/>
                  <a:pt x="2824884" y="5649768"/>
                </a:cubicBezTo>
                <a:cubicBezTo>
                  <a:pt x="1264744" y="5649768"/>
                  <a:pt x="0" y="4385024"/>
                  <a:pt x="0" y="2824884"/>
                </a:cubicBezTo>
                <a:cubicBezTo>
                  <a:pt x="0" y="1264744"/>
                  <a:pt x="1264744" y="0"/>
                  <a:pt x="2824884" y="0"/>
                </a:cubicBezTo>
                <a:close/>
              </a:path>
            </a:pathLst>
          </a:custGeom>
          <a:blipFill>
            <a:blip r:embed="rId4">
              <a:extLst>
                <a:ext uri="{96DAC541-7B7A-43D3-8B79-37D633B846F1}">
                  <asvg:svgBlip xmlns:asvg="http://schemas.microsoft.com/office/drawing/2016/SVG/main" r:embed="rId5"/>
                </a:ext>
              </a:extLst>
            </a:blip>
            <a:stretch>
              <a:fillRect l="-439" r="-4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Block Arc 7">
            <a:extLst>
              <a:ext uri="{FF2B5EF4-FFF2-40B4-BE49-F238E27FC236}">
                <a16:creationId xmlns:a16="http://schemas.microsoft.com/office/drawing/2014/main" id="{C7AD202E-DD1A-574E-A997-4857A19B20AA}"/>
              </a:ext>
            </a:extLst>
          </p:cNvPr>
          <p:cNvSpPr/>
          <p:nvPr/>
        </p:nvSpPr>
        <p:spPr>
          <a:xfrm rot="15265321">
            <a:off x="6413693" y="383683"/>
            <a:ext cx="6600450" cy="6600450"/>
          </a:xfrm>
          <a:prstGeom prst="blockArc">
            <a:avLst>
              <a:gd name="adj1" fmla="val 13546539"/>
              <a:gd name="adj2" fmla="val 16346569"/>
              <a:gd name="adj3" fmla="val 5904"/>
            </a:avLst>
          </a:prstGeom>
          <a:pattFill prst="ltDnDiag">
            <a:fgClr>
              <a:schemeClr val="bg1"/>
            </a:fgClr>
            <a:bgClr>
              <a:schemeClr val="accent6"/>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866CB97A-B990-83B7-461F-1083F5F25E69}"/>
              </a:ext>
            </a:extLst>
          </p:cNvPr>
          <p:cNvSpPr>
            <a:spLocks noGrp="1"/>
          </p:cNvSpPr>
          <p:nvPr>
            <p:ph type="title" hasCustomPrompt="1"/>
          </p:nvPr>
        </p:nvSpPr>
        <p:spPr>
          <a:xfrm>
            <a:off x="327275" y="406404"/>
            <a:ext cx="5943600" cy="685801"/>
          </a:xfrm>
          <a:prstGeom prst="rect">
            <a:avLst/>
          </a:prstGeom>
        </p:spPr>
        <p:txBody>
          <a:bodyPr/>
          <a:lstStyle>
            <a:lvl1pPr>
              <a:defRPr sz="3600" b="1">
                <a:solidFill>
                  <a:schemeClr val="accent6"/>
                </a:solidFill>
              </a:defRPr>
            </a:lvl1pPr>
          </a:lstStyle>
          <a:p>
            <a:r>
              <a:rPr lang="en-US"/>
              <a:t>AGENDA, V2</a:t>
            </a:r>
          </a:p>
        </p:txBody>
      </p:sp>
      <p:sp>
        <p:nvSpPr>
          <p:cNvPr id="3" name="Text Placeholder 27">
            <a:extLst>
              <a:ext uri="{FF2B5EF4-FFF2-40B4-BE49-F238E27FC236}">
                <a16:creationId xmlns:a16="http://schemas.microsoft.com/office/drawing/2014/main" id="{D0CB96AA-8B22-BF23-E2DA-A7695C52C465}"/>
              </a:ext>
            </a:extLst>
          </p:cNvPr>
          <p:cNvSpPr>
            <a:spLocks noGrp="1"/>
          </p:cNvSpPr>
          <p:nvPr>
            <p:ph type="body" sz="quarter" idx="12" hasCustomPrompt="1"/>
          </p:nvPr>
        </p:nvSpPr>
        <p:spPr>
          <a:xfrm>
            <a:off x="699708" y="228999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4" name="Text Placeholder 30">
            <a:extLst>
              <a:ext uri="{FF2B5EF4-FFF2-40B4-BE49-F238E27FC236}">
                <a16:creationId xmlns:a16="http://schemas.microsoft.com/office/drawing/2014/main" id="{20E51E6F-E3DC-28E2-92D1-8461211CC2FA}"/>
              </a:ext>
            </a:extLst>
          </p:cNvPr>
          <p:cNvSpPr>
            <a:spLocks noGrp="1"/>
          </p:cNvSpPr>
          <p:nvPr>
            <p:ph type="body" sz="quarter" idx="13" hasCustomPrompt="1"/>
          </p:nvPr>
        </p:nvSpPr>
        <p:spPr>
          <a:xfrm>
            <a:off x="2138827" y="228600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3" name="Text Placeholder 27">
            <a:extLst>
              <a:ext uri="{FF2B5EF4-FFF2-40B4-BE49-F238E27FC236}">
                <a16:creationId xmlns:a16="http://schemas.microsoft.com/office/drawing/2014/main" id="{48CAB1BC-6DFB-2B34-FAE0-D6213EE2A063}"/>
              </a:ext>
            </a:extLst>
          </p:cNvPr>
          <p:cNvSpPr>
            <a:spLocks noGrp="1"/>
          </p:cNvSpPr>
          <p:nvPr>
            <p:ph type="body" sz="quarter" idx="14" hasCustomPrompt="1"/>
          </p:nvPr>
        </p:nvSpPr>
        <p:spPr>
          <a:xfrm>
            <a:off x="699708" y="286212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4" name="Text Placeholder 30">
            <a:extLst>
              <a:ext uri="{FF2B5EF4-FFF2-40B4-BE49-F238E27FC236}">
                <a16:creationId xmlns:a16="http://schemas.microsoft.com/office/drawing/2014/main" id="{7AF6F506-A464-9AC4-76E0-4C6C0CB18064}"/>
              </a:ext>
            </a:extLst>
          </p:cNvPr>
          <p:cNvSpPr>
            <a:spLocks noGrp="1"/>
          </p:cNvSpPr>
          <p:nvPr>
            <p:ph type="body" sz="quarter" idx="15" hasCustomPrompt="1"/>
          </p:nvPr>
        </p:nvSpPr>
        <p:spPr>
          <a:xfrm>
            <a:off x="2138827" y="285813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5" name="Text Placeholder 27">
            <a:extLst>
              <a:ext uri="{FF2B5EF4-FFF2-40B4-BE49-F238E27FC236}">
                <a16:creationId xmlns:a16="http://schemas.microsoft.com/office/drawing/2014/main" id="{4EA30E06-AA72-8ECD-DC8F-4860CAE7C370}"/>
              </a:ext>
            </a:extLst>
          </p:cNvPr>
          <p:cNvSpPr>
            <a:spLocks noGrp="1"/>
          </p:cNvSpPr>
          <p:nvPr>
            <p:ph type="body" sz="quarter" idx="16" hasCustomPrompt="1"/>
          </p:nvPr>
        </p:nvSpPr>
        <p:spPr>
          <a:xfrm>
            <a:off x="685800" y="343426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6" name="Text Placeholder 30">
            <a:extLst>
              <a:ext uri="{FF2B5EF4-FFF2-40B4-BE49-F238E27FC236}">
                <a16:creationId xmlns:a16="http://schemas.microsoft.com/office/drawing/2014/main" id="{D74BDB36-3B44-90B1-A342-A109DE6A98F7}"/>
              </a:ext>
            </a:extLst>
          </p:cNvPr>
          <p:cNvSpPr>
            <a:spLocks noGrp="1"/>
          </p:cNvSpPr>
          <p:nvPr>
            <p:ph type="body" sz="quarter" idx="17" hasCustomPrompt="1"/>
          </p:nvPr>
        </p:nvSpPr>
        <p:spPr>
          <a:xfrm>
            <a:off x="2124919" y="343027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7" name="Text Placeholder 27">
            <a:extLst>
              <a:ext uri="{FF2B5EF4-FFF2-40B4-BE49-F238E27FC236}">
                <a16:creationId xmlns:a16="http://schemas.microsoft.com/office/drawing/2014/main" id="{6311D3D1-0495-5D64-81B4-BAC67509A2B2}"/>
              </a:ext>
            </a:extLst>
          </p:cNvPr>
          <p:cNvSpPr>
            <a:spLocks noGrp="1"/>
          </p:cNvSpPr>
          <p:nvPr>
            <p:ph type="body" sz="quarter" idx="18" hasCustomPrompt="1"/>
          </p:nvPr>
        </p:nvSpPr>
        <p:spPr>
          <a:xfrm>
            <a:off x="685800" y="400639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8" name="Text Placeholder 30">
            <a:extLst>
              <a:ext uri="{FF2B5EF4-FFF2-40B4-BE49-F238E27FC236}">
                <a16:creationId xmlns:a16="http://schemas.microsoft.com/office/drawing/2014/main" id="{C148BFB0-B4C1-548F-DC4F-96176021EBB7}"/>
              </a:ext>
            </a:extLst>
          </p:cNvPr>
          <p:cNvSpPr>
            <a:spLocks noGrp="1"/>
          </p:cNvSpPr>
          <p:nvPr>
            <p:ph type="body" sz="quarter" idx="19" hasCustomPrompt="1"/>
          </p:nvPr>
        </p:nvSpPr>
        <p:spPr>
          <a:xfrm>
            <a:off x="2124919" y="400240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9" name="Text Placeholder 27">
            <a:extLst>
              <a:ext uri="{FF2B5EF4-FFF2-40B4-BE49-F238E27FC236}">
                <a16:creationId xmlns:a16="http://schemas.microsoft.com/office/drawing/2014/main" id="{E48E2C5A-AF1E-6BD3-5E43-03D3E37241AC}"/>
              </a:ext>
            </a:extLst>
          </p:cNvPr>
          <p:cNvSpPr>
            <a:spLocks noGrp="1"/>
          </p:cNvSpPr>
          <p:nvPr>
            <p:ph type="body" sz="quarter" idx="20" hasCustomPrompt="1"/>
          </p:nvPr>
        </p:nvSpPr>
        <p:spPr>
          <a:xfrm>
            <a:off x="703021" y="457853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0" name="Text Placeholder 30">
            <a:extLst>
              <a:ext uri="{FF2B5EF4-FFF2-40B4-BE49-F238E27FC236}">
                <a16:creationId xmlns:a16="http://schemas.microsoft.com/office/drawing/2014/main" id="{5E2BFEFD-9D67-4F49-5F87-8C927391D19A}"/>
              </a:ext>
            </a:extLst>
          </p:cNvPr>
          <p:cNvSpPr>
            <a:spLocks noGrp="1"/>
          </p:cNvSpPr>
          <p:nvPr>
            <p:ph type="body" sz="quarter" idx="21" hasCustomPrompt="1"/>
          </p:nvPr>
        </p:nvSpPr>
        <p:spPr>
          <a:xfrm>
            <a:off x="2142140" y="457454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1" name="Text Placeholder 27">
            <a:extLst>
              <a:ext uri="{FF2B5EF4-FFF2-40B4-BE49-F238E27FC236}">
                <a16:creationId xmlns:a16="http://schemas.microsoft.com/office/drawing/2014/main" id="{1987FB20-73D9-1C6A-8764-016AC2650505}"/>
              </a:ext>
            </a:extLst>
          </p:cNvPr>
          <p:cNvSpPr>
            <a:spLocks noGrp="1"/>
          </p:cNvSpPr>
          <p:nvPr>
            <p:ph type="body" sz="quarter" idx="22" hasCustomPrompt="1"/>
          </p:nvPr>
        </p:nvSpPr>
        <p:spPr>
          <a:xfrm>
            <a:off x="685800" y="5722798"/>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2" name="Text Placeholder 30">
            <a:extLst>
              <a:ext uri="{FF2B5EF4-FFF2-40B4-BE49-F238E27FC236}">
                <a16:creationId xmlns:a16="http://schemas.microsoft.com/office/drawing/2014/main" id="{1D12C7F9-639A-CAFF-80EF-7456BF211E33}"/>
              </a:ext>
            </a:extLst>
          </p:cNvPr>
          <p:cNvSpPr>
            <a:spLocks noGrp="1"/>
          </p:cNvSpPr>
          <p:nvPr>
            <p:ph type="body" sz="quarter" idx="23" hasCustomPrompt="1"/>
          </p:nvPr>
        </p:nvSpPr>
        <p:spPr>
          <a:xfrm>
            <a:off x="2124919" y="5718808"/>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3" name="Text Placeholder 27">
            <a:extLst>
              <a:ext uri="{FF2B5EF4-FFF2-40B4-BE49-F238E27FC236}">
                <a16:creationId xmlns:a16="http://schemas.microsoft.com/office/drawing/2014/main" id="{F8AFA110-EEC1-0978-C56D-55DAAAAF225A}"/>
              </a:ext>
            </a:extLst>
          </p:cNvPr>
          <p:cNvSpPr>
            <a:spLocks noGrp="1"/>
          </p:cNvSpPr>
          <p:nvPr>
            <p:ph type="body" sz="quarter" idx="24" hasCustomPrompt="1"/>
          </p:nvPr>
        </p:nvSpPr>
        <p:spPr>
          <a:xfrm>
            <a:off x="685800" y="515066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4" name="Text Placeholder 30">
            <a:extLst>
              <a:ext uri="{FF2B5EF4-FFF2-40B4-BE49-F238E27FC236}">
                <a16:creationId xmlns:a16="http://schemas.microsoft.com/office/drawing/2014/main" id="{EB56DE93-EDBF-854D-F93D-5E3BB72D4CE2}"/>
              </a:ext>
            </a:extLst>
          </p:cNvPr>
          <p:cNvSpPr>
            <a:spLocks noGrp="1"/>
          </p:cNvSpPr>
          <p:nvPr>
            <p:ph type="body" sz="quarter" idx="25" hasCustomPrompt="1"/>
          </p:nvPr>
        </p:nvSpPr>
        <p:spPr>
          <a:xfrm>
            <a:off x="2124919" y="514667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Tree>
    <p:extLst>
      <p:ext uri="{BB962C8B-B14F-4D97-AF65-F5344CB8AC3E}">
        <p14:creationId xmlns:p14="http://schemas.microsoft.com/office/powerpoint/2010/main" val="900487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able, V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2EB7B73-235D-A41D-26FD-9DB2F85ACE0E}"/>
              </a:ext>
            </a:extLst>
          </p:cNvPr>
          <p:cNvSpPr>
            <a:spLocks noGrp="1"/>
          </p:cNvSpPr>
          <p:nvPr>
            <p:ph type="title" hasCustomPrompt="1"/>
          </p:nvPr>
        </p:nvSpPr>
        <p:spPr>
          <a:xfrm>
            <a:off x="327275" y="406404"/>
            <a:ext cx="9735673" cy="685800"/>
          </a:xfrm>
          <a:prstGeom prst="rect">
            <a:avLst/>
          </a:prstGeom>
        </p:spPr>
        <p:txBody>
          <a:bodyPr/>
          <a:lstStyle>
            <a:lvl1pPr>
              <a:defRPr sz="3600" b="1"/>
            </a:lvl1pPr>
          </a:lstStyle>
          <a:p>
            <a:r>
              <a:rPr lang="en-US">
                <a:latin typeface="Stratum2 Regular" panose="020B0506030000020004" pitchFamily="34" charset="77"/>
              </a:rPr>
              <a:t>Table, V1</a:t>
            </a:r>
          </a:p>
        </p:txBody>
      </p:sp>
      <p:sp>
        <p:nvSpPr>
          <p:cNvPr id="4" name="Text Placeholder 7">
            <a:extLst>
              <a:ext uri="{FF2B5EF4-FFF2-40B4-BE49-F238E27FC236}">
                <a16:creationId xmlns:a16="http://schemas.microsoft.com/office/drawing/2014/main" id="{86CFE7D5-BE06-9F36-C314-6122984C58D0}"/>
              </a:ext>
            </a:extLst>
          </p:cNvPr>
          <p:cNvSpPr>
            <a:spLocks noGrp="1"/>
          </p:cNvSpPr>
          <p:nvPr>
            <p:ph type="body" sz="quarter" idx="12" hasCustomPrompt="1"/>
          </p:nvPr>
        </p:nvSpPr>
        <p:spPr>
          <a:xfrm>
            <a:off x="327276" y="1269241"/>
            <a:ext cx="11466896" cy="468574"/>
          </a:xfrm>
          <a:prstGeom prst="rect">
            <a:avLst/>
          </a:prstGeom>
        </p:spPr>
        <p:txBody>
          <a:bodyPr/>
          <a:lstStyle>
            <a:lvl1pPr marL="0" indent="0">
              <a:lnSpc>
                <a:spcPct val="100000"/>
              </a:lnSpc>
              <a:spcBef>
                <a:spcPts val="600"/>
              </a:spcBef>
              <a:buNone/>
              <a:defRPr sz="2000">
                <a:latin typeface="Kievit Offc"/>
              </a:defRPr>
            </a:lvl1pPr>
          </a:lstStyle>
          <a:p>
            <a:r>
              <a:rPr lang="en-US">
                <a:latin typeface="Stratum2 Regular" panose="020B0506030000020004" pitchFamily="34" charset="77"/>
              </a:rPr>
              <a:t>Content</a:t>
            </a:r>
          </a:p>
        </p:txBody>
      </p:sp>
      <p:pic>
        <p:nvPicPr>
          <p:cNvPr id="6" name="Picture 5" descr="A black background with orange text&#10;&#10;Description automatically generated">
            <a:extLst>
              <a:ext uri="{FF2B5EF4-FFF2-40B4-BE49-F238E27FC236}">
                <a16:creationId xmlns:a16="http://schemas.microsoft.com/office/drawing/2014/main" id="{A817116A-53DB-8776-C9AE-9493E0A4D8BC}"/>
              </a:ext>
            </a:extLst>
          </p:cNvPr>
          <p:cNvPicPr>
            <a:picLocks noChangeAspect="1"/>
          </p:cNvPicPr>
          <p:nvPr/>
        </p:nvPicPr>
        <p:blipFill>
          <a:blip r:embed="rId2"/>
          <a:stretch>
            <a:fillRect/>
          </a:stretch>
        </p:blipFill>
        <p:spPr>
          <a:xfrm>
            <a:off x="10251062" y="61026"/>
            <a:ext cx="1854253" cy="554671"/>
          </a:xfrm>
          <a:prstGeom prst="rect">
            <a:avLst/>
          </a:prstGeom>
        </p:spPr>
      </p:pic>
      <p:sp>
        <p:nvSpPr>
          <p:cNvPr id="9" name="Table Placeholder 8">
            <a:extLst>
              <a:ext uri="{FF2B5EF4-FFF2-40B4-BE49-F238E27FC236}">
                <a16:creationId xmlns:a16="http://schemas.microsoft.com/office/drawing/2014/main" id="{A01241D1-786B-0AA0-7200-FEBB72708B6D}"/>
              </a:ext>
            </a:extLst>
          </p:cNvPr>
          <p:cNvSpPr>
            <a:spLocks noGrp="1"/>
          </p:cNvSpPr>
          <p:nvPr>
            <p:ph type="tbl" sz="quarter" idx="13"/>
          </p:nvPr>
        </p:nvSpPr>
        <p:spPr>
          <a:xfrm>
            <a:off x="327275" y="1804828"/>
            <a:ext cx="11466897" cy="4748372"/>
          </a:xfrm>
          <a:prstGeom prst="rect">
            <a:avLst/>
          </a:prstGeom>
        </p:spPr>
        <p:txBody>
          <a:bodyPr/>
          <a:lstStyle>
            <a:lvl1pPr>
              <a:lnSpc>
                <a:spcPct val="100000"/>
              </a:lnSpc>
              <a:spcBef>
                <a:spcPts val="600"/>
              </a:spcBef>
              <a:defRPr sz="2000"/>
            </a:lvl1pPr>
          </a:lstStyle>
          <a:p>
            <a:r>
              <a:rPr lang="en-US"/>
              <a:t>Click icon to add table</a:t>
            </a:r>
          </a:p>
        </p:txBody>
      </p:sp>
    </p:spTree>
    <p:extLst>
      <p:ext uri="{BB962C8B-B14F-4D97-AF65-F5344CB8AC3E}">
        <p14:creationId xmlns:p14="http://schemas.microsoft.com/office/powerpoint/2010/main" val="1269403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able, V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r:embed="rId2">
              <a:extLst>
                <a:ext uri="{96DAC541-7B7A-43D3-8B79-37D633B846F1}">
                  <asvg:svgBlip xmlns:asvg="http://schemas.microsoft.com/office/drawing/2016/SVG/main" r:embed="rId3"/>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E75429C0-D366-D032-EDBC-1FD83E6A85AD}"/>
              </a:ext>
            </a:extLst>
          </p:cNvPr>
          <p:cNvSpPr>
            <a:spLocks noGrp="1"/>
          </p:cNvSpPr>
          <p:nvPr>
            <p:ph type="body" sz="quarter" idx="12" hasCustomPrompt="1"/>
          </p:nvPr>
        </p:nvSpPr>
        <p:spPr>
          <a:xfrm>
            <a:off x="178904" y="5250014"/>
            <a:ext cx="8026465" cy="1379385"/>
          </a:xfrm>
          <a:prstGeom prst="rect">
            <a:avLst/>
          </a:prstGeom>
        </p:spPr>
        <p:txBody>
          <a:bodyPr/>
          <a:lstStyle>
            <a:lvl1pPr>
              <a:lnSpc>
                <a:spcPct val="100000"/>
              </a:lnSpc>
              <a:spcBef>
                <a:spcPts val="600"/>
              </a:spcBef>
              <a:defRPr sz="1800">
                <a:latin typeface="Kievit Offc"/>
              </a:defRPr>
            </a:lvl1pPr>
          </a:lstStyle>
          <a:p>
            <a:r>
              <a:rPr lang="en-US">
                <a:latin typeface="Stratum2 Regular" panose="020B0506030000020004" pitchFamily="34" charset="77"/>
              </a:rPr>
              <a:t>Content</a:t>
            </a:r>
          </a:p>
        </p:txBody>
      </p:sp>
      <p:sp>
        <p:nvSpPr>
          <p:cNvPr id="5" name="Table Placeholder 8">
            <a:extLst>
              <a:ext uri="{FF2B5EF4-FFF2-40B4-BE49-F238E27FC236}">
                <a16:creationId xmlns:a16="http://schemas.microsoft.com/office/drawing/2014/main" id="{3B45E2D9-AB89-F163-DEFB-03C206B301D2}"/>
              </a:ext>
            </a:extLst>
          </p:cNvPr>
          <p:cNvSpPr>
            <a:spLocks noGrp="1"/>
          </p:cNvSpPr>
          <p:nvPr>
            <p:ph type="tbl" sz="quarter" idx="13"/>
          </p:nvPr>
        </p:nvSpPr>
        <p:spPr>
          <a:xfrm>
            <a:off x="178903" y="1903547"/>
            <a:ext cx="8026465" cy="3300572"/>
          </a:xfrm>
          <a:prstGeom prst="rect">
            <a:avLst/>
          </a:prstGeom>
        </p:spPr>
        <p:txBody>
          <a:bodyPr/>
          <a:lstStyle>
            <a:lvl1pPr>
              <a:lnSpc>
                <a:spcPct val="100000"/>
              </a:lnSpc>
              <a:spcBef>
                <a:spcPts val="600"/>
              </a:spcBef>
              <a:defRPr sz="2000"/>
            </a:lvl1pPr>
          </a:lstStyle>
          <a:p>
            <a:r>
              <a:rPr lang="en-US"/>
              <a:t>Click icon to add table</a:t>
            </a:r>
          </a:p>
        </p:txBody>
      </p:sp>
      <p:sp>
        <p:nvSpPr>
          <p:cNvPr id="6" name="Title 37">
            <a:extLst>
              <a:ext uri="{FF2B5EF4-FFF2-40B4-BE49-F238E27FC236}">
                <a16:creationId xmlns:a16="http://schemas.microsoft.com/office/drawing/2014/main" id="{58961870-7A55-3EC7-2BF3-C12BDA66CD3C}"/>
              </a:ext>
            </a:extLst>
          </p:cNvPr>
          <p:cNvSpPr>
            <a:spLocks noGrp="1"/>
          </p:cNvSpPr>
          <p:nvPr>
            <p:ph type="title" hasCustomPrompt="1"/>
          </p:nvPr>
        </p:nvSpPr>
        <p:spPr>
          <a:xfrm>
            <a:off x="327274" y="406404"/>
            <a:ext cx="5788603" cy="685801"/>
          </a:xfrm>
          <a:prstGeom prst="rect">
            <a:avLst/>
          </a:prstGeom>
        </p:spPr>
        <p:txBody>
          <a:bodyPr/>
          <a:lstStyle>
            <a:lvl1pPr>
              <a:defRPr sz="3600" b="1">
                <a:solidFill>
                  <a:schemeClr val="tx1">
                    <a:lumMod val="75000"/>
                    <a:lumOff val="25000"/>
                  </a:schemeClr>
                </a:solidFill>
              </a:defRPr>
            </a:lvl1pPr>
          </a:lstStyle>
          <a:p>
            <a:r>
              <a:rPr lang="en-US"/>
              <a:t>TABLE, V2</a:t>
            </a:r>
          </a:p>
        </p:txBody>
      </p:sp>
    </p:spTree>
    <p:extLst>
      <p:ext uri="{BB962C8B-B14F-4D97-AF65-F5344CB8AC3E}">
        <p14:creationId xmlns:p14="http://schemas.microsoft.com/office/powerpoint/2010/main" val="4238739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 Column, V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r:embed="rId2">
              <a:extLst>
                <a:ext uri="{96DAC541-7B7A-43D3-8B79-37D633B846F1}">
                  <asvg:svgBlip xmlns:asvg="http://schemas.microsoft.com/office/drawing/2016/SVG/main" r:embed="rId3"/>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7">
            <a:extLst>
              <a:ext uri="{FF2B5EF4-FFF2-40B4-BE49-F238E27FC236}">
                <a16:creationId xmlns:a16="http://schemas.microsoft.com/office/drawing/2014/main" id="{18018D10-4A58-D583-73A6-4A6259329B1B}"/>
              </a:ext>
            </a:extLst>
          </p:cNvPr>
          <p:cNvSpPr>
            <a:spLocks noGrp="1"/>
          </p:cNvSpPr>
          <p:nvPr>
            <p:ph type="title" hasCustomPrompt="1"/>
          </p:nvPr>
        </p:nvSpPr>
        <p:spPr>
          <a:xfrm>
            <a:off x="327275" y="406404"/>
            <a:ext cx="6797424"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V3</a:t>
            </a:r>
          </a:p>
        </p:txBody>
      </p:sp>
      <p:sp>
        <p:nvSpPr>
          <p:cNvPr id="6" name="Text Placeholder 30">
            <a:extLst>
              <a:ext uri="{FF2B5EF4-FFF2-40B4-BE49-F238E27FC236}">
                <a16:creationId xmlns:a16="http://schemas.microsoft.com/office/drawing/2014/main" id="{FB454B52-CAA5-FA02-E6D5-AC75622907E6}"/>
              </a:ext>
            </a:extLst>
          </p:cNvPr>
          <p:cNvSpPr>
            <a:spLocks noGrp="1"/>
          </p:cNvSpPr>
          <p:nvPr>
            <p:ph type="body" sz="quarter" idx="19" hasCustomPrompt="1"/>
          </p:nvPr>
        </p:nvSpPr>
        <p:spPr>
          <a:xfrm>
            <a:off x="327275" y="2743200"/>
            <a:ext cx="6797425"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14504117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 Column, V4">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9C4C88-F935-9711-F618-69A3E7F90F5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4997" y="0"/>
            <a:ext cx="3814997" cy="6858000"/>
          </a:xfrm>
          <a:prstGeom prst="rect">
            <a:avLst/>
          </a:prstGeom>
        </p:spPr>
      </p:pic>
      <p:sp>
        <p:nvSpPr>
          <p:cNvPr id="2" name="Title 37">
            <a:extLst>
              <a:ext uri="{FF2B5EF4-FFF2-40B4-BE49-F238E27FC236}">
                <a16:creationId xmlns:a16="http://schemas.microsoft.com/office/drawing/2014/main" id="{532FC5FC-EA0A-D220-2F46-DD794865E1CE}"/>
              </a:ext>
            </a:extLst>
          </p:cNvPr>
          <p:cNvSpPr>
            <a:spLocks noGrp="1"/>
          </p:cNvSpPr>
          <p:nvPr>
            <p:ph type="title" hasCustomPrompt="1"/>
          </p:nvPr>
        </p:nvSpPr>
        <p:spPr>
          <a:xfrm>
            <a:off x="4571999" y="406404"/>
            <a:ext cx="6210299"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V4</a:t>
            </a:r>
          </a:p>
        </p:txBody>
      </p:sp>
      <p:sp>
        <p:nvSpPr>
          <p:cNvPr id="7" name="Text Placeholder 30">
            <a:extLst>
              <a:ext uri="{FF2B5EF4-FFF2-40B4-BE49-F238E27FC236}">
                <a16:creationId xmlns:a16="http://schemas.microsoft.com/office/drawing/2014/main" id="{0565FB9F-19A4-B26F-4ECF-B093BA72FDB2}"/>
              </a:ext>
            </a:extLst>
          </p:cNvPr>
          <p:cNvSpPr>
            <a:spLocks noGrp="1"/>
          </p:cNvSpPr>
          <p:nvPr>
            <p:ph type="body" sz="quarter" idx="19" hasCustomPrompt="1"/>
          </p:nvPr>
        </p:nvSpPr>
        <p:spPr>
          <a:xfrm>
            <a:off x="4572000"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22952378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 Column, V5">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55FCCF7-BB4E-14D1-F8AC-37717F4B9C1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4997" y="0"/>
            <a:ext cx="3814997" cy="6858000"/>
          </a:xfrm>
          <a:prstGeom prst="rect">
            <a:avLst/>
          </a:prstGeom>
        </p:spPr>
      </p:pic>
      <p:sp>
        <p:nvSpPr>
          <p:cNvPr id="6" name="Oval 5">
            <a:extLst>
              <a:ext uri="{FF2B5EF4-FFF2-40B4-BE49-F238E27FC236}">
                <a16:creationId xmlns:a16="http://schemas.microsoft.com/office/drawing/2014/main" id="{5ACA6062-F403-EFF9-5669-FFE4B2242B23}"/>
              </a:ext>
            </a:extLst>
          </p:cNvPr>
          <p:cNvSpPr/>
          <p:nvPr/>
        </p:nvSpPr>
        <p:spPr>
          <a:xfrm>
            <a:off x="1350156" y="217327"/>
            <a:ext cx="2919885" cy="291988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lock Arc 6">
            <a:extLst>
              <a:ext uri="{FF2B5EF4-FFF2-40B4-BE49-F238E27FC236}">
                <a16:creationId xmlns:a16="http://schemas.microsoft.com/office/drawing/2014/main" id="{0DD5E19D-591B-A136-3213-A4EE67025D0C}"/>
              </a:ext>
            </a:extLst>
          </p:cNvPr>
          <p:cNvSpPr/>
          <p:nvPr/>
        </p:nvSpPr>
        <p:spPr>
          <a:xfrm rot="10800000">
            <a:off x="869533" y="146172"/>
            <a:ext cx="3509559" cy="3509559"/>
          </a:xfrm>
          <a:prstGeom prst="blockArc">
            <a:avLst>
              <a:gd name="adj1" fmla="val 15955011"/>
              <a:gd name="adj2" fmla="val 21546639"/>
              <a:gd name="adj3" fmla="val 7051"/>
            </a:avLst>
          </a:prstGeom>
          <a:pattFill prst="ltDnDiag">
            <a:fgClr>
              <a:schemeClr val="bg1"/>
            </a:fgClr>
            <a:bgClr>
              <a:schemeClr val="accent3"/>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F6732128-9E77-2643-A9BC-34A9EC6EB042}"/>
              </a:ext>
            </a:extLst>
          </p:cNvPr>
          <p:cNvSpPr>
            <a:spLocks noGrp="1"/>
          </p:cNvSpPr>
          <p:nvPr>
            <p:ph type="title" hasCustomPrompt="1"/>
          </p:nvPr>
        </p:nvSpPr>
        <p:spPr>
          <a:xfrm>
            <a:off x="4572000" y="406404"/>
            <a:ext cx="6210300" cy="685801"/>
          </a:xfrm>
          <a:prstGeom prst="rect">
            <a:avLst/>
          </a:prstGeom>
        </p:spPr>
        <p:txBody>
          <a:bodyPr/>
          <a:lstStyle>
            <a:lvl1pPr>
              <a:defRPr sz="3600" b="1" i="0">
                <a:solidFill>
                  <a:schemeClr val="accent6"/>
                </a:solidFill>
                <a:latin typeface="Stratum2 Bold" panose="020B0506030000020004" pitchFamily="34" charset="77"/>
              </a:defRPr>
            </a:lvl1pPr>
          </a:lstStyle>
          <a:p>
            <a:r>
              <a:rPr lang="en-US"/>
              <a:t>1 COLUMN, V5</a:t>
            </a:r>
          </a:p>
        </p:txBody>
      </p:sp>
      <p:sp>
        <p:nvSpPr>
          <p:cNvPr id="9" name="Text Placeholder 30">
            <a:extLst>
              <a:ext uri="{FF2B5EF4-FFF2-40B4-BE49-F238E27FC236}">
                <a16:creationId xmlns:a16="http://schemas.microsoft.com/office/drawing/2014/main" id="{FE8FCA75-5791-11ED-C032-D4FC65C53E4D}"/>
              </a:ext>
            </a:extLst>
          </p:cNvPr>
          <p:cNvSpPr>
            <a:spLocks noGrp="1"/>
          </p:cNvSpPr>
          <p:nvPr>
            <p:ph type="body" sz="quarter" idx="19" hasCustomPrompt="1"/>
          </p:nvPr>
        </p:nvSpPr>
        <p:spPr>
          <a:xfrm>
            <a:off x="4572000"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16987123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 Column, V6">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DFE0F6E-A8AA-4DE8-B1FB-3077B4A3198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8377003" y="0"/>
            <a:ext cx="3814997" cy="6858000"/>
          </a:xfrm>
          <a:prstGeom prst="rect">
            <a:avLst/>
          </a:prstGeom>
        </p:spPr>
      </p:pic>
      <p:sp>
        <p:nvSpPr>
          <p:cNvPr id="16" name="Block Arc 15">
            <a:extLst>
              <a:ext uri="{FF2B5EF4-FFF2-40B4-BE49-F238E27FC236}">
                <a16:creationId xmlns:a16="http://schemas.microsoft.com/office/drawing/2014/main" id="{7366B92A-85B2-AC56-FFBF-AFBB3E4A21E1}"/>
              </a:ext>
            </a:extLst>
          </p:cNvPr>
          <p:cNvSpPr/>
          <p:nvPr/>
        </p:nvSpPr>
        <p:spPr>
          <a:xfrm rot="5400000">
            <a:off x="4847015" y="-56284"/>
            <a:ext cx="6494068" cy="6494068"/>
          </a:xfrm>
          <a:prstGeom prst="blockArc">
            <a:avLst>
              <a:gd name="adj1" fmla="val 13180794"/>
              <a:gd name="adj2" fmla="val 16346569"/>
              <a:gd name="adj3" fmla="val 5904"/>
            </a:avLst>
          </a:prstGeom>
          <a:pattFill prst="ltDnDiag">
            <a:fgClr>
              <a:schemeClr val="bg1"/>
            </a:fgClr>
            <a:bgClr>
              <a:schemeClr val="accent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DB9DCF18-C836-7CEB-3C28-6AC635ED4BD5}"/>
              </a:ext>
            </a:extLst>
          </p:cNvPr>
          <p:cNvSpPr>
            <a:spLocks noGrp="1"/>
          </p:cNvSpPr>
          <p:nvPr>
            <p:ph type="title" hasCustomPrompt="1"/>
          </p:nvPr>
        </p:nvSpPr>
        <p:spPr>
          <a:xfrm>
            <a:off x="327274" y="406404"/>
            <a:ext cx="6797425"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V6</a:t>
            </a:r>
          </a:p>
        </p:txBody>
      </p:sp>
      <p:sp>
        <p:nvSpPr>
          <p:cNvPr id="3" name="Text Placeholder 30">
            <a:extLst>
              <a:ext uri="{FF2B5EF4-FFF2-40B4-BE49-F238E27FC236}">
                <a16:creationId xmlns:a16="http://schemas.microsoft.com/office/drawing/2014/main" id="{DEC85320-2F25-2A94-BB1F-AEAC4B2C3910}"/>
              </a:ext>
            </a:extLst>
          </p:cNvPr>
          <p:cNvSpPr>
            <a:spLocks noGrp="1"/>
          </p:cNvSpPr>
          <p:nvPr>
            <p:ph type="body" sz="quarter" idx="19" hasCustomPrompt="1"/>
          </p:nvPr>
        </p:nvSpPr>
        <p:spPr>
          <a:xfrm>
            <a:off x="327274" y="2743200"/>
            <a:ext cx="6797426"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
        <p:nvSpPr>
          <p:cNvPr id="8" name="Picture Placeholder 7">
            <a:extLst>
              <a:ext uri="{FF2B5EF4-FFF2-40B4-BE49-F238E27FC236}">
                <a16:creationId xmlns:a16="http://schemas.microsoft.com/office/drawing/2014/main" id="{C41BBFA7-2804-E597-0DC4-08ED98D30D4B}"/>
              </a:ext>
            </a:extLst>
          </p:cNvPr>
          <p:cNvSpPr>
            <a:spLocks noGrp="1"/>
          </p:cNvSpPr>
          <p:nvPr>
            <p:ph type="pic" sz="quarter" idx="21"/>
          </p:nvPr>
        </p:nvSpPr>
        <p:spPr>
          <a:xfrm>
            <a:off x="8377238" y="914400"/>
            <a:ext cx="2747962" cy="5181600"/>
          </a:xfrm>
          <a:prstGeom prst="rect">
            <a:avLst/>
          </a:prstGeom>
        </p:spPr>
        <p:txBody>
          <a:bodyPr/>
          <a:lstStyle/>
          <a:p>
            <a:r>
              <a:rPr lang="en-US"/>
              <a:t>Click icon to add picture</a:t>
            </a:r>
          </a:p>
        </p:txBody>
      </p:sp>
    </p:spTree>
    <p:extLst>
      <p:ext uri="{BB962C8B-B14F-4D97-AF65-F5344CB8AC3E}">
        <p14:creationId xmlns:p14="http://schemas.microsoft.com/office/powerpoint/2010/main" val="104565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C4405"/>
        </a:solidFill>
        <a:effectLst/>
      </p:bgPr>
    </p:bg>
    <p:spTree>
      <p:nvGrpSpPr>
        <p:cNvPr id="1" name=""/>
        <p:cNvGrpSpPr/>
        <p:nvPr/>
      </p:nvGrpSpPr>
      <p:grpSpPr>
        <a:xfrm>
          <a:off x="0" y="0"/>
          <a:ext cx="0" cy="0"/>
          <a:chOff x="0" y="0"/>
          <a:chExt cx="0" cy="0"/>
        </a:xfrm>
      </p:grpSpPr>
      <p:sp>
        <p:nvSpPr>
          <p:cNvPr id="6" name="Oval 5"/>
          <p:cNvSpPr/>
          <p:nvPr userDrawn="1"/>
        </p:nvSpPr>
        <p:spPr>
          <a:xfrm>
            <a:off x="4018146" y="1386020"/>
            <a:ext cx="4112167" cy="4112166"/>
          </a:xfrm>
          <a:prstGeom prst="ellipse">
            <a:avLst/>
          </a:prstGeom>
          <a:solidFill>
            <a:schemeClr val="bg1"/>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p:cNvSpPr>
            <a:spLocks noGrp="1"/>
          </p:cNvSpPr>
          <p:nvPr>
            <p:ph type="title"/>
          </p:nvPr>
        </p:nvSpPr>
        <p:spPr>
          <a:xfrm>
            <a:off x="4273421" y="3859027"/>
            <a:ext cx="3638939" cy="494927"/>
          </a:xfrm>
        </p:spPr>
        <p:txBody>
          <a:bodyPr>
            <a:normAutofit/>
          </a:bodyPr>
          <a:lstStyle>
            <a:lvl1pPr algn="ct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Picture Placeholder 2"/>
          <p:cNvSpPr>
            <a:spLocks noGrp="1"/>
          </p:cNvSpPr>
          <p:nvPr>
            <p:ph type="pic" sz="quarter" idx="10" hasCustomPrompt="1"/>
          </p:nvPr>
        </p:nvSpPr>
        <p:spPr>
          <a:xfrm>
            <a:off x="5617028" y="2165323"/>
            <a:ext cx="914400" cy="914400"/>
          </a:xfrm>
        </p:spPr>
        <p:txBody>
          <a:bodyPr>
            <a:noAutofit/>
          </a:bodyPr>
          <a:lstStyle>
            <a:lvl1pPr marL="0" indent="0">
              <a:buNone/>
              <a:defRPr sz="2000"/>
            </a:lvl1pPr>
          </a:lstStyle>
          <a:p>
            <a:r>
              <a:rPr lang="en-US"/>
              <a:t>Icon image</a:t>
            </a:r>
          </a:p>
        </p:txBody>
      </p:sp>
    </p:spTree>
    <p:extLst>
      <p:ext uri="{BB962C8B-B14F-4D97-AF65-F5344CB8AC3E}">
        <p14:creationId xmlns:p14="http://schemas.microsoft.com/office/powerpoint/2010/main" val="14293262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 Column, V7">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39D754A-5A3D-E4E1-8271-3E1720EF0EB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8377003" y="0"/>
            <a:ext cx="3814997" cy="6858000"/>
          </a:xfrm>
          <a:prstGeom prst="rect">
            <a:avLst/>
          </a:prstGeom>
        </p:spPr>
      </p:pic>
      <p:sp>
        <p:nvSpPr>
          <p:cNvPr id="5" name="Freeform 4">
            <a:extLst>
              <a:ext uri="{FF2B5EF4-FFF2-40B4-BE49-F238E27FC236}">
                <a16:creationId xmlns:a16="http://schemas.microsoft.com/office/drawing/2014/main" id="{CAF95D7F-F4BF-98B9-C2DB-44744D34EE50}"/>
              </a:ext>
            </a:extLst>
          </p:cNvPr>
          <p:cNvSpPr/>
          <p:nvPr/>
        </p:nvSpPr>
        <p:spPr>
          <a:xfrm>
            <a:off x="8153400" y="718110"/>
            <a:ext cx="2573951" cy="5454090"/>
          </a:xfrm>
          <a:custGeom>
            <a:avLst/>
            <a:gdLst>
              <a:gd name="connsiteX0" fmla="*/ 0 w 2275119"/>
              <a:gd name="connsiteY0" fmla="*/ 0 h 4820878"/>
              <a:gd name="connsiteX1" fmla="*/ 104673 w 2275119"/>
              <a:gd name="connsiteY1" fmla="*/ 5286 h 4820878"/>
              <a:gd name="connsiteX2" fmla="*/ 2275119 w 2275119"/>
              <a:gd name="connsiteY2" fmla="*/ 2410439 h 4820878"/>
              <a:gd name="connsiteX3" fmla="*/ 104673 w 2275119"/>
              <a:gd name="connsiteY3" fmla="*/ 4815592 h 4820878"/>
              <a:gd name="connsiteX4" fmla="*/ 0 w 2275119"/>
              <a:gd name="connsiteY4" fmla="*/ 4820878 h 4820878"/>
              <a:gd name="connsiteX5" fmla="*/ 0 w 2275119"/>
              <a:gd name="connsiteY5" fmla="*/ 0 h 482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119" h="4820878">
                <a:moveTo>
                  <a:pt x="0" y="0"/>
                </a:moveTo>
                <a:lnTo>
                  <a:pt x="104673" y="5286"/>
                </a:lnTo>
                <a:cubicBezTo>
                  <a:pt x="1323780" y="129093"/>
                  <a:pt x="2275119" y="1158668"/>
                  <a:pt x="2275119" y="2410439"/>
                </a:cubicBezTo>
                <a:cubicBezTo>
                  <a:pt x="2275119" y="3662211"/>
                  <a:pt x="1323780" y="4691785"/>
                  <a:pt x="104673" y="4815592"/>
                </a:cubicBezTo>
                <a:lnTo>
                  <a:pt x="0" y="4820878"/>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4748339-8FFB-BFA5-2465-E7F1ABBEE2FA}"/>
              </a:ext>
            </a:extLst>
          </p:cNvPr>
          <p:cNvSpPr/>
          <p:nvPr/>
        </p:nvSpPr>
        <p:spPr>
          <a:xfrm>
            <a:off x="8153399" y="718110"/>
            <a:ext cx="2573951" cy="5454090"/>
          </a:xfrm>
          <a:custGeom>
            <a:avLst/>
            <a:gdLst>
              <a:gd name="connsiteX0" fmla="*/ 0 w 2275119"/>
              <a:gd name="connsiteY0" fmla="*/ 0 h 4820878"/>
              <a:gd name="connsiteX1" fmla="*/ 104673 w 2275119"/>
              <a:gd name="connsiteY1" fmla="*/ 5286 h 4820878"/>
              <a:gd name="connsiteX2" fmla="*/ 2275119 w 2275119"/>
              <a:gd name="connsiteY2" fmla="*/ 2410439 h 4820878"/>
              <a:gd name="connsiteX3" fmla="*/ 104673 w 2275119"/>
              <a:gd name="connsiteY3" fmla="*/ 4815592 h 4820878"/>
              <a:gd name="connsiteX4" fmla="*/ 0 w 2275119"/>
              <a:gd name="connsiteY4" fmla="*/ 4820878 h 4820878"/>
              <a:gd name="connsiteX5" fmla="*/ 0 w 2275119"/>
              <a:gd name="connsiteY5" fmla="*/ 0 h 482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119" h="4820878">
                <a:moveTo>
                  <a:pt x="0" y="0"/>
                </a:moveTo>
                <a:lnTo>
                  <a:pt x="104673" y="5286"/>
                </a:lnTo>
                <a:cubicBezTo>
                  <a:pt x="1323780" y="129093"/>
                  <a:pt x="2275119" y="1158668"/>
                  <a:pt x="2275119" y="2410439"/>
                </a:cubicBezTo>
                <a:cubicBezTo>
                  <a:pt x="2275119" y="3662211"/>
                  <a:pt x="1323780" y="4691785"/>
                  <a:pt x="104673" y="4815592"/>
                </a:cubicBezTo>
                <a:lnTo>
                  <a:pt x="0" y="4820878"/>
                </a:lnTo>
                <a:lnTo>
                  <a:pt x="0" y="0"/>
                </a:lnTo>
                <a:close/>
              </a:path>
            </a:pathLst>
          </a:custGeom>
          <a:blipFill dpi="0" rotWithShape="1">
            <a:blip r:embed="rId4">
              <a:extLst>
                <a:ext uri="{96DAC541-7B7A-43D3-8B79-37D633B846F1}">
                  <asvg:svgBlip xmlns:asvg="http://schemas.microsoft.com/office/drawing/2016/SVG/main" r:embed="rId5"/>
                </a:ext>
              </a:extLst>
            </a:blip>
            <a:srcRect/>
            <a:stretch>
              <a:fillRect l="-2294" t="16876" r="-78860" b="-1623"/>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Block Arc 7">
            <a:extLst>
              <a:ext uri="{FF2B5EF4-FFF2-40B4-BE49-F238E27FC236}">
                <a16:creationId xmlns:a16="http://schemas.microsoft.com/office/drawing/2014/main" id="{9006B16B-7189-CC21-7888-92E817DF6379}"/>
              </a:ext>
            </a:extLst>
          </p:cNvPr>
          <p:cNvSpPr/>
          <p:nvPr/>
        </p:nvSpPr>
        <p:spPr>
          <a:xfrm rot="9673331">
            <a:off x="4704869" y="144930"/>
            <a:ext cx="6600450" cy="6600450"/>
          </a:xfrm>
          <a:prstGeom prst="blockArc">
            <a:avLst>
              <a:gd name="adj1" fmla="val 13546539"/>
              <a:gd name="adj2" fmla="val 16346569"/>
              <a:gd name="adj3" fmla="val 5904"/>
            </a:avLst>
          </a:prstGeom>
          <a:pattFill prst="ltDnDiag">
            <a:fgClr>
              <a:schemeClr val="bg1"/>
            </a:fgClr>
            <a:bgClr>
              <a:schemeClr val="accent6"/>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13E07904-F0E0-29EF-8212-1CB8FCDE7585}"/>
              </a:ext>
            </a:extLst>
          </p:cNvPr>
          <p:cNvSpPr>
            <a:spLocks noGrp="1"/>
          </p:cNvSpPr>
          <p:nvPr>
            <p:ph type="title" hasCustomPrompt="1"/>
          </p:nvPr>
        </p:nvSpPr>
        <p:spPr>
          <a:xfrm>
            <a:off x="327275" y="406404"/>
            <a:ext cx="5943600" cy="685801"/>
          </a:xfrm>
          <a:prstGeom prst="rect">
            <a:avLst/>
          </a:prstGeom>
        </p:spPr>
        <p:txBody>
          <a:bodyPr/>
          <a:lstStyle>
            <a:lvl1pPr>
              <a:defRPr sz="3600" b="1" i="0">
                <a:solidFill>
                  <a:schemeClr val="accent6"/>
                </a:solidFill>
                <a:latin typeface="Stratum2 Bold" panose="020B0506030000020004" pitchFamily="34" charset="77"/>
              </a:defRPr>
            </a:lvl1pPr>
          </a:lstStyle>
          <a:p>
            <a:r>
              <a:rPr lang="en-US"/>
              <a:t>1 COLUMN, V7</a:t>
            </a:r>
          </a:p>
        </p:txBody>
      </p:sp>
      <p:sp>
        <p:nvSpPr>
          <p:cNvPr id="9" name="Text Placeholder 30">
            <a:extLst>
              <a:ext uri="{FF2B5EF4-FFF2-40B4-BE49-F238E27FC236}">
                <a16:creationId xmlns:a16="http://schemas.microsoft.com/office/drawing/2014/main" id="{267C898D-A00D-F2A6-3C23-2E256B455642}"/>
              </a:ext>
            </a:extLst>
          </p:cNvPr>
          <p:cNvSpPr>
            <a:spLocks noGrp="1"/>
          </p:cNvSpPr>
          <p:nvPr>
            <p:ph type="body" sz="quarter" idx="19" hasCustomPrompt="1"/>
          </p:nvPr>
        </p:nvSpPr>
        <p:spPr>
          <a:xfrm>
            <a:off x="327275"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8624554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 Subhea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20322D-D2B8-44F2-9325-A47D03EF0CCF}"/>
              </a:ext>
            </a:extLst>
          </p:cNvPr>
          <p:cNvGraphicFramePr>
            <a:graphicFrameLocks noChangeAspect="1"/>
          </p:cNvGraphicFramePr>
          <p:nvPr userDrawn="1">
            <p:custDataLst>
              <p:tags r:id="rId1"/>
            </p:custDataLst>
            <p:extLst>
              <p:ext uri="{D42A27DB-BD31-4B8C-83A1-F6EECF244321}">
                <p14:modId xmlns:p14="http://schemas.microsoft.com/office/powerpoint/2010/main" val="2449252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7" name="Object 6" hidden="1">
                        <a:extLst>
                          <a:ext uri="{FF2B5EF4-FFF2-40B4-BE49-F238E27FC236}">
                            <a16:creationId xmlns:a16="http://schemas.microsoft.com/office/drawing/2014/main" id="{DE20322D-D2B8-44F2-9325-A47D03EF0C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B2B765F-6F86-41CB-BB83-F49F69A33236}"/>
              </a:ext>
            </a:extLst>
          </p:cNvPr>
          <p:cNvSpPr/>
          <p:nvPr userDrawn="1">
            <p:custDataLst>
              <p:tags r:id="rId2"/>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800" b="0" i="0" baseline="0">
              <a:latin typeface="Chronicle Display Black" pitchFamily="50" charset="0"/>
              <a:sym typeface="Chronicle Display Black" pitchFamily="50" charset="0"/>
            </a:endParaRPr>
          </a:p>
        </p:txBody>
      </p:sp>
      <p:sp>
        <p:nvSpPr>
          <p:cNvPr id="2" name="Title 1"/>
          <p:cNvSpPr>
            <a:spLocks noGrp="1"/>
          </p:cNvSpPr>
          <p:nvPr>
            <p:ph type="title"/>
          </p:nvPr>
        </p:nvSpPr>
        <p:spPr>
          <a:xfrm>
            <a:off x="914400" y="694944"/>
            <a:ext cx="10363200" cy="594360"/>
          </a:xfrm>
        </p:spPr>
        <p:txBody>
          <a:bodyPr vert="horz" lIns="0" tIns="45720" rIns="0" bIns="0" rtlCol="0" anchor="t" anchorCtr="0">
            <a:noAutofit/>
          </a:bodyPr>
          <a:lstStyle>
            <a:lvl1pPr>
              <a:defRPr lang="en-US" sz="2800" b="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Tree>
    <p:extLst>
      <p:ext uri="{BB962C8B-B14F-4D97-AF65-F5344CB8AC3E}">
        <p14:creationId xmlns:p14="http://schemas.microsoft.com/office/powerpoint/2010/main" val="19592752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0">
            <a:extLst>
              <a:ext uri="{FF2B5EF4-FFF2-40B4-BE49-F238E27FC236}">
                <a16:creationId xmlns:a16="http://schemas.microsoft.com/office/drawing/2014/main" id="{F4E62995-DFC7-5BAA-4E6A-EB9F5F8DC6F6}"/>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166272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81B5D824-FFAE-E318-F9CE-251002B55636}"/>
              </a:ext>
            </a:extLst>
          </p:cNvPr>
          <p:cNvSpPr>
            <a:spLocks noGrp="1"/>
          </p:cNvSpPr>
          <p:nvPr>
            <p:ph type="title"/>
          </p:nvPr>
        </p:nvSpPr>
        <p:spPr bwMode="gray">
          <a:xfrm>
            <a:off x="469900" y="458788"/>
            <a:ext cx="11252200" cy="692150"/>
          </a:xfrm>
          <a:prstGeom prst="rect">
            <a:avLst/>
          </a:prstGeom>
        </p:spPr>
        <p:txBody>
          <a:bodyPr vert="horz" lIns="0" tIns="0" rIns="0" bIns="0" rtlCol="0" anchor="t" anchorCtr="0">
            <a:noAutofit/>
          </a:bodyPr>
          <a:lstStyle/>
          <a:p>
            <a:r>
              <a:rPr lang="en-US" noProof="0"/>
              <a:t>Click to edit Master title style</a:t>
            </a:r>
          </a:p>
        </p:txBody>
      </p:sp>
    </p:spTree>
    <p:extLst>
      <p:ext uri="{BB962C8B-B14F-4D97-AF65-F5344CB8AC3E}">
        <p14:creationId xmlns:p14="http://schemas.microsoft.com/office/powerpoint/2010/main" val="482336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0">
            <a:extLst>
              <a:ext uri="{FF2B5EF4-FFF2-40B4-BE49-F238E27FC236}">
                <a16:creationId xmlns:a16="http://schemas.microsoft.com/office/drawing/2014/main" id="{F4E62995-DFC7-5BAA-4E6A-EB9F5F8DC6F6}"/>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73544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_and_text">
    <p:spTree>
      <p:nvGrpSpPr>
        <p:cNvPr id="1" name=""/>
        <p:cNvGrpSpPr/>
        <p:nvPr/>
      </p:nvGrpSpPr>
      <p:grpSpPr>
        <a:xfrm>
          <a:off x="0" y="0"/>
          <a:ext cx="0" cy="0"/>
          <a:chOff x="0" y="0"/>
          <a:chExt cx="0" cy="0"/>
        </a:xfrm>
      </p:grpSpPr>
      <p:sp>
        <p:nvSpPr>
          <p:cNvPr id="14" name="Text Placeholder 18"/>
          <p:cNvSpPr>
            <a:spLocks noGrp="1"/>
          </p:cNvSpPr>
          <p:nvPr>
            <p:ph idx="1" hasCustomPrompt="1"/>
          </p:nvPr>
        </p:nvSpPr>
        <p:spPr>
          <a:xfrm>
            <a:off x="469900" y="1264942"/>
            <a:ext cx="5410947" cy="286871"/>
          </a:xfrm>
          <a:prstGeom prst="rect">
            <a:avLst/>
          </a:prstGeom>
        </p:spPr>
        <p:txBody>
          <a:bodyPr vert="horz" lIns="0" tIns="0" rIns="0" bIns="0" rtlCol="0">
            <a:noAutofit/>
          </a:bodyPr>
          <a:lstStyle>
            <a:lvl1pPr>
              <a:defRPr b="1"/>
            </a:lvl1pPr>
            <a:lvl2pPr>
              <a:defRPr b="1"/>
            </a:lvl2pPr>
            <a:lvl3pPr>
              <a:defRPr b="1"/>
            </a:lvl3pPr>
            <a:lvl4pPr>
              <a:defRPr b="1"/>
            </a:lvl4pPr>
            <a:lvl5pPr>
              <a:defRPr b="1"/>
            </a:lvl5pPr>
          </a:lstStyle>
          <a:p>
            <a:pPr lvl="0"/>
            <a:r>
              <a:rPr lang="en-US" noProof="0"/>
              <a:t>Edit Master text styles</a:t>
            </a:r>
          </a:p>
        </p:txBody>
      </p:sp>
      <p:sp>
        <p:nvSpPr>
          <p:cNvPr id="2" name="Text Placeholder 18">
            <a:extLst>
              <a:ext uri="{FF2B5EF4-FFF2-40B4-BE49-F238E27FC236}">
                <a16:creationId xmlns:a16="http://schemas.microsoft.com/office/drawing/2014/main" id="{A77F2668-1FBC-D9E1-569F-EBAB4D35EDC9}"/>
              </a:ext>
            </a:extLst>
          </p:cNvPr>
          <p:cNvSpPr>
            <a:spLocks noGrp="1"/>
          </p:cNvSpPr>
          <p:nvPr>
            <p:ph idx="10"/>
          </p:nvPr>
        </p:nvSpPr>
        <p:spPr>
          <a:xfrm>
            <a:off x="469900" y="1665818"/>
            <a:ext cx="5410947"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tle 10">
            <a:extLst>
              <a:ext uri="{FF2B5EF4-FFF2-40B4-BE49-F238E27FC236}">
                <a16:creationId xmlns:a16="http://schemas.microsoft.com/office/drawing/2014/main" id="{C8D4B8F4-AD0C-4806-1D58-6F3B72F6B3A9}"/>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
        <p:nvSpPr>
          <p:cNvPr id="6" name="Text Placeholder 18">
            <a:extLst>
              <a:ext uri="{FF2B5EF4-FFF2-40B4-BE49-F238E27FC236}">
                <a16:creationId xmlns:a16="http://schemas.microsoft.com/office/drawing/2014/main" id="{EA81CA01-AA8E-F633-AB09-C219BFE1B473}"/>
              </a:ext>
            </a:extLst>
          </p:cNvPr>
          <p:cNvSpPr>
            <a:spLocks noGrp="1"/>
          </p:cNvSpPr>
          <p:nvPr>
            <p:ph idx="11" hasCustomPrompt="1"/>
          </p:nvPr>
        </p:nvSpPr>
        <p:spPr>
          <a:xfrm>
            <a:off x="6311155" y="1264942"/>
            <a:ext cx="5410947" cy="286871"/>
          </a:xfrm>
          <a:prstGeom prst="rect">
            <a:avLst/>
          </a:prstGeom>
        </p:spPr>
        <p:txBody>
          <a:bodyPr vert="horz" lIns="0" tIns="0" rIns="0" bIns="0" rtlCol="0">
            <a:noAutofit/>
          </a:bodyPr>
          <a:lstStyle>
            <a:lvl1pPr>
              <a:defRPr b="1"/>
            </a:lvl1pPr>
            <a:lvl2pPr>
              <a:defRPr b="1"/>
            </a:lvl2pPr>
            <a:lvl3pPr>
              <a:defRPr b="1"/>
            </a:lvl3pPr>
            <a:lvl4pPr>
              <a:defRPr b="1"/>
            </a:lvl4pPr>
            <a:lvl5pPr>
              <a:defRPr b="1"/>
            </a:lvl5pPr>
          </a:lstStyle>
          <a:p>
            <a:pPr lvl="0"/>
            <a:r>
              <a:rPr lang="en-US" noProof="0"/>
              <a:t>Edit Master text styles</a:t>
            </a:r>
          </a:p>
        </p:txBody>
      </p:sp>
      <p:sp>
        <p:nvSpPr>
          <p:cNvPr id="7" name="Text Placeholder 18">
            <a:extLst>
              <a:ext uri="{FF2B5EF4-FFF2-40B4-BE49-F238E27FC236}">
                <a16:creationId xmlns:a16="http://schemas.microsoft.com/office/drawing/2014/main" id="{7EB31175-EBAA-6E8E-405D-9E035CDE19D5}"/>
              </a:ext>
            </a:extLst>
          </p:cNvPr>
          <p:cNvSpPr>
            <a:spLocks noGrp="1"/>
          </p:cNvSpPr>
          <p:nvPr>
            <p:ph idx="12"/>
          </p:nvPr>
        </p:nvSpPr>
        <p:spPr>
          <a:xfrm>
            <a:off x="6311153" y="1665818"/>
            <a:ext cx="5410947"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600835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asic Text slide">
    <p:spTree>
      <p:nvGrpSpPr>
        <p:cNvPr id="1" name=""/>
        <p:cNvGrpSpPr/>
        <p:nvPr/>
      </p:nvGrpSpPr>
      <p:grpSpPr>
        <a:xfrm>
          <a:off x="0" y="0"/>
          <a:ext cx="0" cy="0"/>
          <a:chOff x="0" y="0"/>
          <a:chExt cx="0" cy="0"/>
        </a:xfrm>
      </p:grpSpPr>
      <p:sp>
        <p:nvSpPr>
          <p:cNvPr id="5" name="Rectangle 6"/>
          <p:cNvSpPr>
            <a:spLocks noChangeArrowheads="1"/>
          </p:cNvSpPr>
          <p:nvPr/>
        </p:nvSpPr>
        <p:spPr bwMode="gray">
          <a:xfrm>
            <a:off x="522818" y="1154113"/>
            <a:ext cx="5353049" cy="5135562"/>
          </a:xfrm>
          <a:prstGeom prst="rect">
            <a:avLst/>
          </a:prstGeom>
          <a:noFill/>
          <a:ln w="9525" algn="ctr">
            <a:noFill/>
            <a:miter lim="800000"/>
            <a:headEnd/>
            <a:tailEnd/>
          </a:ln>
          <a:effectLst/>
        </p:spPr>
        <p:txBody>
          <a:bodyPr lIns="0" tIns="0" rIns="0" bIns="0"/>
          <a:lstStyle/>
          <a:p>
            <a:pPr>
              <a:lnSpc>
                <a:spcPct val="106000"/>
              </a:lnSpc>
              <a:spcBef>
                <a:spcPct val="80000"/>
              </a:spcBef>
              <a:buClr>
                <a:schemeClr val="tx1"/>
              </a:buClr>
              <a:buSzPct val="80000"/>
              <a:buFont typeface="Wingdings" pitchFamily="2" charset="2"/>
              <a:buNone/>
              <a:defRPr/>
            </a:pPr>
            <a:endParaRPr lang="en-US" sz="1000">
              <a:cs typeface="+mn-cs"/>
            </a:endParaRPr>
          </a:p>
        </p:txBody>
      </p:sp>
      <p:sp>
        <p:nvSpPr>
          <p:cNvPr id="14" name="Text Placeholder 13"/>
          <p:cNvSpPr>
            <a:spLocks noGrp="1"/>
          </p:cNvSpPr>
          <p:nvPr>
            <p:ph type="body" sz="quarter" idx="10"/>
          </p:nvPr>
        </p:nvSpPr>
        <p:spPr>
          <a:xfrm>
            <a:off x="524256" y="1152144"/>
            <a:ext cx="5352288" cy="5138928"/>
          </a:xfrm>
          <a:prstGeom prst="rect">
            <a:avLst/>
          </a:prstGeom>
        </p:spPr>
        <p:txBody>
          <a:bodyPr/>
          <a:lstStyle>
            <a:lvl1pPr>
              <a:buFont typeface="Arial" pitchFamily="34" charset="0"/>
              <a:buNone/>
              <a:defRPr/>
            </a:lvl1pPr>
            <a:lvl2pPr>
              <a:defRPr/>
            </a:lvl2pPr>
            <a:lvl3pPr>
              <a:buNone/>
              <a:defRPr/>
            </a:lvl3pPr>
            <a:lvl4pPr>
              <a:defRPr/>
            </a:lvl4pPr>
          </a:lstStyle>
          <a:p>
            <a:pPr lvl="0"/>
            <a:r>
              <a:rPr lang="en-US"/>
              <a:t>Click to edit Master text styles</a:t>
            </a:r>
          </a:p>
          <a:p>
            <a:pPr lvl="1"/>
            <a:r>
              <a:rPr lang="en-US"/>
              <a:t>Second level</a:t>
            </a:r>
          </a:p>
        </p:txBody>
      </p:sp>
      <p:sp>
        <p:nvSpPr>
          <p:cNvPr id="16" name="Text Placeholder 15"/>
          <p:cNvSpPr>
            <a:spLocks noGrp="1"/>
          </p:cNvSpPr>
          <p:nvPr>
            <p:ph type="body" sz="quarter" idx="11"/>
          </p:nvPr>
        </p:nvSpPr>
        <p:spPr>
          <a:xfrm>
            <a:off x="6315456" y="1152144"/>
            <a:ext cx="5352288" cy="5138928"/>
          </a:xfrm>
          <a:prstGeom prst="rect">
            <a:avLst/>
          </a:prstGeom>
        </p:spPr>
        <p:txBody>
          <a:bodyPr/>
          <a:lstStyle>
            <a:lvl1pPr>
              <a:buNone/>
              <a:defRPr/>
            </a:lvl1pPr>
          </a:lstStyle>
          <a:p>
            <a:pPr lvl="0"/>
            <a:r>
              <a:rPr lang="en-US"/>
              <a:t>Click to edit Master text styles</a:t>
            </a:r>
          </a:p>
          <a:p>
            <a:pPr lvl="1"/>
            <a:r>
              <a:rPr lang="en-US"/>
              <a:t>Second level</a:t>
            </a:r>
          </a:p>
        </p:txBody>
      </p:sp>
      <p:sp>
        <p:nvSpPr>
          <p:cNvPr id="20" name="Text Placeholder 19"/>
          <p:cNvSpPr>
            <a:spLocks noGrp="1"/>
          </p:cNvSpPr>
          <p:nvPr>
            <p:ph type="body" sz="quarter" idx="12"/>
          </p:nvPr>
        </p:nvSpPr>
        <p:spPr>
          <a:xfrm>
            <a:off x="524256" y="256032"/>
            <a:ext cx="11131296" cy="521208"/>
          </a:xfrm>
          <a:prstGeom prst="rect">
            <a:avLst/>
          </a:prstGeom>
          <a:solidFill>
            <a:srgbClr val="FFFFFF"/>
          </a:solidFill>
        </p:spPr>
        <p:txBody>
          <a:bodyPr anchor="b"/>
          <a:lstStyle>
            <a:lvl1pPr>
              <a:buNone/>
              <a:defRPr sz="1600" b="1"/>
            </a:lvl1pPr>
          </a:lstStyle>
          <a:p>
            <a:pPr lvl="0"/>
            <a:r>
              <a:rPr lang="en-US"/>
              <a:t>Click to edit Master text styles</a:t>
            </a:r>
          </a:p>
        </p:txBody>
      </p:sp>
    </p:spTree>
    <p:extLst>
      <p:ext uri="{BB962C8B-B14F-4D97-AF65-F5344CB8AC3E}">
        <p14:creationId xmlns:p14="http://schemas.microsoft.com/office/powerpoint/2010/main" val="3590585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18637" y="569113"/>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212716508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tandard headlin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200" kern="1200" noProof="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86308060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Imag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5CB32-C13C-C146-926D-6D654A3DAAE1}"/>
              </a:ext>
            </a:extLst>
          </p:cNvPr>
          <p:cNvSpPr>
            <a:spLocks noGrp="1"/>
          </p:cNvSpPr>
          <p:nvPr>
            <p:ph type="pic" sz="quarter" idx="10"/>
          </p:nvPr>
        </p:nvSpPr>
        <p:spPr>
          <a:xfrm>
            <a:off x="8216900" y="0"/>
            <a:ext cx="3975100" cy="6858000"/>
          </a:xfrm>
          <a:prstGeom prst="rect">
            <a:avLst/>
          </a:prstGeom>
          <a:pattFill prst="pct30">
            <a:fgClr>
              <a:schemeClr val="accent3"/>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145434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1" cy="6858000"/>
          </a:xfrm>
          <a:prstGeom prst="rect">
            <a:avLst/>
          </a:prstGeom>
        </p:spPr>
      </p:pic>
      <p:sp>
        <p:nvSpPr>
          <p:cNvPr id="39"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7"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grpSp>
        <p:nvGrpSpPr>
          <p:cNvPr id="40" name="Group 39"/>
          <p:cNvGrpSpPr/>
          <p:nvPr userDrawn="1"/>
        </p:nvGrpSpPr>
        <p:grpSpPr>
          <a:xfrm>
            <a:off x="1483325" y="0"/>
            <a:ext cx="4572003"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3"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9" y="723900"/>
            <a:ext cx="5879805" cy="54102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9" y="1300440"/>
            <a:ext cx="4391247" cy="104698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7" name="Oval 46"/>
          <p:cNvSpPr>
            <a:spLocks noChangeAspect="1"/>
          </p:cNvSpPr>
          <p:nvPr userDrawn="1"/>
        </p:nvSpPr>
        <p:spPr>
          <a:xfrm>
            <a:off x="659171"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52" name="Picture Placeholder 2"/>
          <p:cNvSpPr>
            <a:spLocks noGrp="1"/>
          </p:cNvSpPr>
          <p:nvPr>
            <p:ph type="pic" sz="quarter" idx="11" hasCustomPrompt="1"/>
          </p:nvPr>
        </p:nvSpPr>
        <p:spPr>
          <a:xfrm>
            <a:off x="804877" y="1294946"/>
            <a:ext cx="504121" cy="504122"/>
          </a:xfrm>
        </p:spPr>
        <p:txBody>
          <a:bodyPr anchor="ctr" anchorCtr="0">
            <a:noAutofit/>
          </a:bodyPr>
          <a:lstStyle>
            <a:lvl1pPr marL="0" indent="0" algn="ctr">
              <a:buNone/>
              <a:defRPr sz="800"/>
            </a:lvl1pPr>
          </a:lstStyle>
          <a:p>
            <a:r>
              <a:rPr lang="en-US"/>
              <a:t>Icon image</a:t>
            </a:r>
          </a:p>
        </p:txBody>
      </p:sp>
      <p:sp>
        <p:nvSpPr>
          <p:cNvPr id="48" name="Content Placeholder 2"/>
          <p:cNvSpPr>
            <a:spLocks noGrp="1"/>
          </p:cNvSpPr>
          <p:nvPr>
            <p:ph idx="1" hasCustomPrompt="1"/>
          </p:nvPr>
        </p:nvSpPr>
        <p:spPr>
          <a:xfrm>
            <a:off x="1818169" y="2519265"/>
            <a:ext cx="4391247" cy="3442996"/>
          </a:xfrm>
        </p:spPr>
        <p:txBody>
          <a:bodyPr anchor="t" anchorCtr="0">
            <a:normAutofit/>
          </a:bodyPr>
          <a:lstStyle>
            <a:lvl1pPr marL="228594" indent="-228594">
              <a:buClr>
                <a:srgbClr val="DC4405"/>
              </a:buClr>
              <a:buFont typeface="Courier New" panose="02070309020205020404" pitchFamily="49" charset="0"/>
              <a:buChar char="o"/>
              <a:defRPr sz="2000">
                <a:solidFill>
                  <a:schemeClr val="tx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a:solidFill>
                  <a:schemeClr val="tx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a:solidFill>
                  <a:schemeClr val="tx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a:solidFill>
                  <a:schemeClr val="tx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892127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No Logo">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5AA2BD2-1AB7-4F10-AB88-AE04135DE577}"/>
              </a:ext>
            </a:extLst>
          </p:cNvPr>
          <p:cNvCxnSpPr/>
          <p:nvPr userDrawn="1"/>
        </p:nvCxnSpPr>
        <p:spPr>
          <a:xfrm flipV="1">
            <a:off x="435684" y="887604"/>
            <a:ext cx="11230984" cy="1"/>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5" name="Slide Number Placeholder 9">
            <a:extLst>
              <a:ext uri="{FF2B5EF4-FFF2-40B4-BE49-F238E27FC236}">
                <a16:creationId xmlns:a16="http://schemas.microsoft.com/office/drawing/2014/main" id="{280519D3-85A3-41CB-93DB-F30C5D7964FE}"/>
              </a:ext>
            </a:extLst>
          </p:cNvPr>
          <p:cNvSpPr txBox="1">
            <a:spLocks/>
          </p:cNvSpPr>
          <p:nvPr userDrawn="1"/>
        </p:nvSpPr>
        <p:spPr>
          <a:xfrm>
            <a:off x="435685" y="6217229"/>
            <a:ext cx="3155106" cy="365125"/>
          </a:xfrm>
          <a:prstGeom prst="rect">
            <a:avLst/>
          </a:prstGeom>
        </p:spPr>
        <p:txBody>
          <a:bodyPr vert="horz" lIns="80682" tIns="40341" rIns="80682" bIns="40341" rtlCol="0" anchor="b"/>
          <a:lstStyle>
            <a:defPPr>
              <a:defRPr lang="en-US"/>
            </a:defPPr>
            <a:lvl1pPr marL="0" algn="r" defTabSz="1018824" rtl="0" eaLnBrk="1" latinLnBrk="0" hangingPunct="1">
              <a:defRPr sz="1100" kern="1200">
                <a:solidFill>
                  <a:schemeClr val="tx1">
                    <a:lumMod val="65000"/>
                    <a:lumOff val="35000"/>
                  </a:schemeClr>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l"/>
            <a:fld id="{6DD228F5-9231-4F25-BD61-3BF7A2077253}" type="slidenum">
              <a:rPr lang="en-US" sz="882" smtClean="0">
                <a:solidFill>
                  <a:schemeClr val="bg1">
                    <a:lumMod val="50000"/>
                  </a:schemeClr>
                </a:solidFill>
              </a:rPr>
              <a:pPr algn="l"/>
              <a:t>‹#›</a:t>
            </a:fld>
            <a:endParaRPr lang="en-US" sz="882">
              <a:solidFill>
                <a:schemeClr val="bg1">
                  <a:lumMod val="50000"/>
                </a:schemeClr>
              </a:solidFill>
            </a:endParaRPr>
          </a:p>
        </p:txBody>
      </p:sp>
      <p:sp>
        <p:nvSpPr>
          <p:cNvPr id="8" name="Title Placeholder 1">
            <a:extLst>
              <a:ext uri="{FF2B5EF4-FFF2-40B4-BE49-F238E27FC236}">
                <a16:creationId xmlns:a16="http://schemas.microsoft.com/office/drawing/2014/main" id="{06CEE249-AFA4-44D7-BD4A-67EE55EA555E}"/>
              </a:ext>
            </a:extLst>
          </p:cNvPr>
          <p:cNvSpPr>
            <a:spLocks noGrp="1"/>
          </p:cNvSpPr>
          <p:nvPr>
            <p:ph type="title"/>
          </p:nvPr>
        </p:nvSpPr>
        <p:spPr bwMode="gray">
          <a:xfrm>
            <a:off x="403412" y="275645"/>
            <a:ext cx="11263255" cy="623310"/>
          </a:xfrm>
          <a:prstGeom prst="rect">
            <a:avLst/>
          </a:prstGeom>
        </p:spPr>
        <p:txBody>
          <a:bodyPr vert="horz" lIns="0" tIns="0" rIns="0" bIns="0" rtlCol="0" anchor="ctr" anchorCtr="0">
            <a:noAutofit/>
          </a:bodyPr>
          <a:lstStyle/>
          <a:p>
            <a:r>
              <a:rPr lang="en-US" noProof="0"/>
              <a:t>Click to edit Master title style</a:t>
            </a:r>
          </a:p>
        </p:txBody>
      </p:sp>
      <p:sp>
        <p:nvSpPr>
          <p:cNvPr id="9" name="Text Placeholder 18">
            <a:extLst>
              <a:ext uri="{FF2B5EF4-FFF2-40B4-BE49-F238E27FC236}">
                <a16:creationId xmlns:a16="http://schemas.microsoft.com/office/drawing/2014/main" id="{CED87AB6-A4C6-4A01-8C4F-F752FB9B153D}"/>
              </a:ext>
            </a:extLst>
          </p:cNvPr>
          <p:cNvSpPr>
            <a:spLocks noGrp="1"/>
          </p:cNvSpPr>
          <p:nvPr>
            <p:ph idx="1"/>
          </p:nvPr>
        </p:nvSpPr>
        <p:spPr>
          <a:xfrm>
            <a:off x="403412" y="1097280"/>
            <a:ext cx="11263255" cy="5485074"/>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97770186"/>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F6EF3E-6609-7AF0-200F-C0F588B3FEDD}"/>
              </a:ext>
            </a:extLst>
          </p:cNvPr>
          <p:cNvSpPr>
            <a:spLocks noGrp="1"/>
          </p:cNvSpPr>
          <p:nvPr>
            <p:ph type="pic" sz="quarter" idx="10"/>
          </p:nvPr>
        </p:nvSpPr>
        <p:spPr>
          <a:xfrm>
            <a:off x="7391400" y="152400"/>
            <a:ext cx="4648200" cy="6019800"/>
          </a:xfrm>
          <a:prstGeom prst="rect">
            <a:avLst/>
          </a:prstGeom>
          <a:pattFill prst="pct8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9478160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F9CB-C2DB-C85A-61CE-346DC6315D65}"/>
              </a:ext>
            </a:extLst>
          </p:cNvPr>
          <p:cNvSpPr>
            <a:spLocks noGrp="1"/>
          </p:cNvSpPr>
          <p:nvPr>
            <p:ph type="title"/>
          </p:nvPr>
        </p:nvSpPr>
        <p:spPr>
          <a:xfrm>
            <a:off x="838200" y="365125"/>
            <a:ext cx="10515600" cy="773333"/>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0BFAABF4-732E-B73D-B552-B89AC3994A0A}"/>
              </a:ext>
            </a:extLst>
          </p:cNvPr>
          <p:cNvSpPr>
            <a:spLocks noGrp="1"/>
          </p:cNvSpPr>
          <p:nvPr>
            <p:ph type="body" sz="quarter" idx="10"/>
          </p:nvPr>
        </p:nvSpPr>
        <p:spPr>
          <a:xfrm>
            <a:off x="884394" y="1350406"/>
            <a:ext cx="10469406" cy="48808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64156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F6EF3E-6609-7AF0-200F-C0F588B3FEDD}"/>
              </a:ext>
            </a:extLst>
          </p:cNvPr>
          <p:cNvSpPr>
            <a:spLocks noGrp="1"/>
          </p:cNvSpPr>
          <p:nvPr>
            <p:ph type="pic" sz="quarter" idx="10"/>
          </p:nvPr>
        </p:nvSpPr>
        <p:spPr>
          <a:xfrm>
            <a:off x="7391400" y="152400"/>
            <a:ext cx="4648200" cy="6019800"/>
          </a:xfrm>
          <a:prstGeom prst="rect">
            <a:avLst/>
          </a:prstGeom>
          <a:pattFill prst="pct8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2920439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865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104043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090078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016855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043726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46617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1" cy="6858000"/>
          </a:xfrm>
          <a:prstGeom prst="rect">
            <a:avLst/>
          </a:prstGeom>
        </p:spPr>
      </p:pic>
      <p:grpSp>
        <p:nvGrpSpPr>
          <p:cNvPr id="40" name="Group 39"/>
          <p:cNvGrpSpPr/>
          <p:nvPr userDrawn="1"/>
        </p:nvGrpSpPr>
        <p:grpSpPr>
          <a:xfrm>
            <a:off x="1483325" y="0"/>
            <a:ext cx="4572003"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3"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9" y="723900"/>
            <a:ext cx="5879805" cy="54102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9" y="1300440"/>
            <a:ext cx="4391247" cy="104698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7" name="Oval 46"/>
          <p:cNvSpPr>
            <a:spLocks noChangeAspect="1"/>
          </p:cNvSpPr>
          <p:nvPr userDrawn="1"/>
        </p:nvSpPr>
        <p:spPr>
          <a:xfrm>
            <a:off x="659171"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52" name="Picture Placeholder 2"/>
          <p:cNvSpPr>
            <a:spLocks noGrp="1"/>
          </p:cNvSpPr>
          <p:nvPr>
            <p:ph type="pic" sz="quarter" idx="11" hasCustomPrompt="1"/>
          </p:nvPr>
        </p:nvSpPr>
        <p:spPr>
          <a:xfrm>
            <a:off x="804877" y="1294946"/>
            <a:ext cx="504121" cy="504122"/>
          </a:xfrm>
        </p:spPr>
        <p:txBody>
          <a:bodyPr anchor="ctr" anchorCtr="0">
            <a:noAutofit/>
          </a:bodyPr>
          <a:lstStyle>
            <a:lvl1pPr marL="0" indent="0" algn="ctr">
              <a:buNone/>
              <a:defRPr sz="800"/>
            </a:lvl1pPr>
          </a:lstStyle>
          <a:p>
            <a:r>
              <a:rPr lang="en-US"/>
              <a:t>Icon image</a:t>
            </a:r>
          </a:p>
        </p:txBody>
      </p:sp>
      <p:sp>
        <p:nvSpPr>
          <p:cNvPr id="48" name="Content Placeholder 2"/>
          <p:cNvSpPr>
            <a:spLocks noGrp="1"/>
          </p:cNvSpPr>
          <p:nvPr>
            <p:ph idx="1" hasCustomPrompt="1"/>
          </p:nvPr>
        </p:nvSpPr>
        <p:spPr>
          <a:xfrm>
            <a:off x="1818169" y="2519265"/>
            <a:ext cx="4391247" cy="3442996"/>
          </a:xfrm>
        </p:spPr>
        <p:txBody>
          <a:bodyPr anchor="t" anchorCtr="0">
            <a:normAutofit/>
          </a:bodyPr>
          <a:lstStyle>
            <a:lvl1pPr marL="228594" indent="-228594">
              <a:buClr>
                <a:srgbClr val="DC4405"/>
              </a:buClr>
              <a:buFont typeface="Courier New" panose="02070309020205020404" pitchFamily="49" charset="0"/>
              <a:buChar char="o"/>
              <a:defRPr sz="20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7"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spTree>
    <p:extLst>
      <p:ext uri="{BB962C8B-B14F-4D97-AF65-F5344CB8AC3E}">
        <p14:creationId xmlns:p14="http://schemas.microsoft.com/office/powerpoint/2010/main" val="16496426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488410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404460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607009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710736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648633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795556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9322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F6EF3E-6609-7AF0-200F-C0F588B3FEDD}"/>
              </a:ext>
            </a:extLst>
          </p:cNvPr>
          <p:cNvSpPr>
            <a:spLocks noGrp="1"/>
          </p:cNvSpPr>
          <p:nvPr>
            <p:ph type="pic" sz="quarter" idx="10"/>
          </p:nvPr>
        </p:nvSpPr>
        <p:spPr>
          <a:xfrm>
            <a:off x="7391400" y="152400"/>
            <a:ext cx="4648200" cy="6019800"/>
          </a:xfrm>
          <a:prstGeom prst="rect">
            <a:avLst/>
          </a:prstGeom>
          <a:pattFill prst="pct8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546399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43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2EB7B73-235D-A41D-26FD-9DB2F85ACE0E}"/>
              </a:ext>
            </a:extLst>
          </p:cNvPr>
          <p:cNvSpPr>
            <a:spLocks noGrp="1"/>
          </p:cNvSpPr>
          <p:nvPr>
            <p:ph type="title" hasCustomPrompt="1"/>
          </p:nvPr>
        </p:nvSpPr>
        <p:spPr>
          <a:xfrm>
            <a:off x="327275" y="406404"/>
            <a:ext cx="11537450" cy="685800"/>
          </a:xfrm>
          <a:prstGeom prst="rect">
            <a:avLst/>
          </a:prstGeom>
        </p:spPr>
        <p:txBody>
          <a:bodyPr anchor="t"/>
          <a:lstStyle>
            <a:lvl1pPr>
              <a:lnSpc>
                <a:spcPct val="100000"/>
              </a:lnSpc>
              <a:defRPr sz="3600" b="1" i="0">
                <a:latin typeface="Stratum2 Bold" panose="020B0506030000020004" pitchFamily="34" charset="77"/>
              </a:defRPr>
            </a:lvl1pPr>
          </a:lstStyle>
          <a:p>
            <a:r>
              <a:rPr lang="en-US">
                <a:latin typeface="Stratum2 Regular" panose="020B0506030000020004" pitchFamily="34" charset="77"/>
              </a:rPr>
              <a:t>Title Only</a:t>
            </a:r>
          </a:p>
        </p:txBody>
      </p:sp>
    </p:spTree>
    <p:extLst>
      <p:ext uri="{BB962C8B-B14F-4D97-AF65-F5344CB8AC3E}">
        <p14:creationId xmlns:p14="http://schemas.microsoft.com/office/powerpoint/2010/main" val="1338292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6049"/>
          <a:stretch/>
        </p:blipFill>
        <p:spPr>
          <a:xfrm>
            <a:off x="-430" y="95694"/>
            <a:ext cx="12192431" cy="6762307"/>
          </a:xfrm>
          <a:prstGeom prst="rect">
            <a:avLst/>
          </a:prstGeom>
        </p:spPr>
      </p:pic>
      <p:grpSp>
        <p:nvGrpSpPr>
          <p:cNvPr id="6" name="Group 5"/>
          <p:cNvGrpSpPr/>
          <p:nvPr userDrawn="1"/>
        </p:nvGrpSpPr>
        <p:grpSpPr>
          <a:xfrm>
            <a:off x="2194" y="-53163"/>
            <a:ext cx="12189807" cy="2976245"/>
            <a:chOff x="0" y="-53163"/>
            <a:chExt cx="9141806" cy="2976245"/>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75" b="57376"/>
            <a:stretch/>
          </p:blipFill>
          <p:spPr>
            <a:xfrm>
              <a:off x="0" y="-53163"/>
              <a:ext cx="9141806" cy="2976245"/>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1"/>
          <p:cNvSpPr>
            <a:spLocks noGrp="1"/>
          </p:cNvSpPr>
          <p:nvPr>
            <p:ph type="title"/>
          </p:nvPr>
        </p:nvSpPr>
        <p:spPr>
          <a:xfrm>
            <a:off x="1343738" y="958880"/>
            <a:ext cx="8855471" cy="569193"/>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Oval 9"/>
          <p:cNvSpPr>
            <a:spLocks noChangeAspect="1"/>
          </p:cNvSpPr>
          <p:nvPr userDrawn="1"/>
        </p:nvSpPr>
        <p:spPr>
          <a:xfrm>
            <a:off x="10592663"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2"/>
          <p:cNvSpPr>
            <a:spLocks noGrp="1"/>
          </p:cNvSpPr>
          <p:nvPr>
            <p:ph type="pic" sz="quarter" idx="12" hasCustomPrompt="1"/>
          </p:nvPr>
        </p:nvSpPr>
        <p:spPr>
          <a:xfrm>
            <a:off x="10734057" y="1100271"/>
            <a:ext cx="504121" cy="504122"/>
          </a:xfrm>
        </p:spPr>
        <p:txBody>
          <a:bodyPr anchor="ctr" anchorCtr="0">
            <a:noAutofit/>
          </a:bodyPr>
          <a:lstStyle>
            <a:lvl1pPr marL="0" indent="0" algn="ctr">
              <a:buNone/>
              <a:defRPr sz="800"/>
            </a:lvl1pPr>
          </a:lstStyle>
          <a:p>
            <a:r>
              <a:rPr lang="en-US"/>
              <a:t>Icon image</a:t>
            </a:r>
          </a:p>
        </p:txBody>
      </p:sp>
      <p:sp>
        <p:nvSpPr>
          <p:cNvPr id="17" name="Text Placeholder 16"/>
          <p:cNvSpPr>
            <a:spLocks noGrp="1"/>
          </p:cNvSpPr>
          <p:nvPr>
            <p:ph type="body" sz="quarter" idx="13" hasCustomPrompt="1"/>
          </p:nvPr>
        </p:nvSpPr>
        <p:spPr>
          <a:xfrm>
            <a:off x="1343026" y="1604965"/>
            <a:ext cx="8856663" cy="1957387"/>
          </a:xfrm>
        </p:spPr>
        <p:txBody>
          <a:bodyPr>
            <a:normAutofit/>
          </a:bodyPr>
          <a:lstStyle>
            <a:lvl1pPr marL="228594" indent="-228594">
              <a:buClr>
                <a:srgbClr val="DC4405"/>
              </a:buClr>
              <a:buFont typeface="Courier New" panose="02070309020205020404" pitchFamily="49" charset="0"/>
              <a:buChar char="o"/>
              <a:defRPr sz="2000" baseline="0">
                <a:latin typeface="+mn-lt"/>
              </a:defRPr>
            </a:lvl1pPr>
            <a:lvl2pPr marL="685783" indent="-228594">
              <a:buClr>
                <a:srgbClr val="DC4405"/>
              </a:buClr>
              <a:buFont typeface="Courier New" panose="02070309020205020404" pitchFamily="49" charset="0"/>
              <a:buChar char="o"/>
              <a:defRPr sz="1800" baseline="0">
                <a:latin typeface="+mn-lt"/>
              </a:defRPr>
            </a:lvl2pPr>
            <a:lvl3pPr marL="1142971" indent="-228594">
              <a:buClr>
                <a:srgbClr val="DC4405"/>
              </a:buClr>
              <a:buFont typeface="Courier New" panose="02070309020205020404" pitchFamily="49" charset="0"/>
              <a:buChar char="o"/>
              <a:defRPr sz="1600" baseline="0">
                <a:latin typeface="+mn-lt"/>
              </a:defRPr>
            </a:lvl3pPr>
            <a:lvl4pPr marL="1600160" indent="-228594">
              <a:buClr>
                <a:srgbClr val="DC4405"/>
              </a:buClr>
              <a:buFont typeface="Courier New" panose="02070309020205020404" pitchFamily="49" charset="0"/>
              <a:buChar char="o"/>
              <a:defRPr sz="1400" baseline="0">
                <a:latin typeface="+mn-lt"/>
              </a:defRPr>
            </a:lvl4pPr>
            <a:lvl5pPr marL="2057349" indent="-228594">
              <a:buClr>
                <a:srgbClr val="DC4405"/>
              </a:buClr>
              <a:buFont typeface="Courier New" panose="02070309020205020404" pitchFamily="49" charset="0"/>
              <a:buChar char="o"/>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a:p>
        </p:txBody>
      </p:sp>
    </p:spTree>
    <p:extLst>
      <p:ext uri="{BB962C8B-B14F-4D97-AF65-F5344CB8AC3E}">
        <p14:creationId xmlns:p14="http://schemas.microsoft.com/office/powerpoint/2010/main" val="12734829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Righ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9C4C88-F935-9711-F618-69A3E7F90F5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4997" y="0"/>
            <a:ext cx="3814997" cy="6858000"/>
          </a:xfrm>
          <a:prstGeom prst="rect">
            <a:avLst/>
          </a:prstGeom>
        </p:spPr>
      </p:pic>
      <p:sp>
        <p:nvSpPr>
          <p:cNvPr id="2" name="Title 37">
            <a:extLst>
              <a:ext uri="{FF2B5EF4-FFF2-40B4-BE49-F238E27FC236}">
                <a16:creationId xmlns:a16="http://schemas.microsoft.com/office/drawing/2014/main" id="{532FC5FC-EA0A-D220-2F46-DD794865E1CE}"/>
              </a:ext>
            </a:extLst>
          </p:cNvPr>
          <p:cNvSpPr>
            <a:spLocks noGrp="1"/>
          </p:cNvSpPr>
          <p:nvPr>
            <p:ph type="title" hasCustomPrompt="1"/>
          </p:nvPr>
        </p:nvSpPr>
        <p:spPr>
          <a:xfrm>
            <a:off x="4114800" y="406403"/>
            <a:ext cx="5943600"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Title Only, Right</a:t>
            </a:r>
          </a:p>
        </p:txBody>
      </p:sp>
      <p:sp>
        <p:nvSpPr>
          <p:cNvPr id="7" name="Text Placeholder 30">
            <a:extLst>
              <a:ext uri="{FF2B5EF4-FFF2-40B4-BE49-F238E27FC236}">
                <a16:creationId xmlns:a16="http://schemas.microsoft.com/office/drawing/2014/main" id="{0565FB9F-19A4-B26F-4ECF-B093BA72FDB2}"/>
              </a:ext>
            </a:extLst>
          </p:cNvPr>
          <p:cNvSpPr>
            <a:spLocks noGrp="1"/>
          </p:cNvSpPr>
          <p:nvPr>
            <p:ph type="body" sz="quarter" idx="19" hasCustomPrompt="1"/>
          </p:nvPr>
        </p:nvSpPr>
        <p:spPr>
          <a:xfrm>
            <a:off x="4114800" y="1842448"/>
            <a:ext cx="6210300" cy="4710752"/>
          </a:xfrm>
          <a:prstGeom prst="rect">
            <a:avLst/>
          </a:prstGeom>
        </p:spPr>
        <p:txBody>
          <a:bodyPr anchor="ctr"/>
          <a:lstStyle>
            <a:lvl1pPr marL="0" indent="0">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
        <p:nvSpPr>
          <p:cNvPr id="3" name="Rectangle 2">
            <a:extLst>
              <a:ext uri="{FF2B5EF4-FFF2-40B4-BE49-F238E27FC236}">
                <a16:creationId xmlns:a16="http://schemas.microsoft.com/office/drawing/2014/main" id="{86D953B5-0B21-87B2-256D-FF1271EE9E8E}"/>
              </a:ext>
            </a:extLst>
          </p:cNvPr>
          <p:cNvSpPr/>
          <p:nvPr/>
        </p:nvSpPr>
        <p:spPr>
          <a:xfrm>
            <a:off x="4114800" y="1186716"/>
            <a:ext cx="2867377" cy="790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2086164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Only,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r:embed="rId2">
              <a:extLst>
                <a:ext uri="{96DAC541-7B7A-43D3-8B79-37D633B846F1}">
                  <asvg:svgBlip xmlns:asvg="http://schemas.microsoft.com/office/drawing/2016/SVG/main" r:embed="rId3"/>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7">
            <a:extLst>
              <a:ext uri="{FF2B5EF4-FFF2-40B4-BE49-F238E27FC236}">
                <a16:creationId xmlns:a16="http://schemas.microsoft.com/office/drawing/2014/main" id="{18018D10-4A58-D583-73A6-4A6259329B1B}"/>
              </a:ext>
            </a:extLst>
          </p:cNvPr>
          <p:cNvSpPr>
            <a:spLocks noGrp="1"/>
          </p:cNvSpPr>
          <p:nvPr>
            <p:ph type="title" hasCustomPrompt="1"/>
          </p:nvPr>
        </p:nvSpPr>
        <p:spPr>
          <a:xfrm>
            <a:off x="327275" y="406404"/>
            <a:ext cx="7597524"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Title Only, Left</a:t>
            </a:r>
          </a:p>
        </p:txBody>
      </p:sp>
      <p:sp>
        <p:nvSpPr>
          <p:cNvPr id="6" name="Text Placeholder 30">
            <a:extLst>
              <a:ext uri="{FF2B5EF4-FFF2-40B4-BE49-F238E27FC236}">
                <a16:creationId xmlns:a16="http://schemas.microsoft.com/office/drawing/2014/main" id="{FB454B52-CAA5-FA02-E6D5-AC75622907E6}"/>
              </a:ext>
            </a:extLst>
          </p:cNvPr>
          <p:cNvSpPr>
            <a:spLocks noGrp="1"/>
          </p:cNvSpPr>
          <p:nvPr>
            <p:ph type="body" sz="quarter" idx="19" hasCustomPrompt="1"/>
          </p:nvPr>
        </p:nvSpPr>
        <p:spPr>
          <a:xfrm>
            <a:off x="368156" y="1591122"/>
            <a:ext cx="7556643" cy="5038278"/>
          </a:xfrm>
          <a:prstGeom prst="rect">
            <a:avLst/>
          </a:prstGeom>
        </p:spPr>
        <p:txBody>
          <a:bodyPr anchor="ctr"/>
          <a:lstStyle>
            <a:lvl1pPr marL="0" indent="0">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29003579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Background, V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892B0D8-1B86-802D-168B-D238A5D108E3}"/>
              </a:ext>
            </a:extLst>
          </p:cNvPr>
          <p:cNvPicPr>
            <a:picLocks noChangeAspect="1"/>
          </p:cNvPicPr>
          <p:nvPr/>
        </p:nvPicPr>
        <p:blipFill>
          <a:blip r:embed="rId2"/>
          <a:srcRect t="70" b="70"/>
          <a:stretch/>
        </p:blipFill>
        <p:spPr>
          <a:xfrm>
            <a:off x="0" y="13252"/>
            <a:ext cx="12209053" cy="6858000"/>
          </a:xfrm>
          <a:prstGeom prst="rect">
            <a:avLst/>
          </a:prstGeom>
        </p:spPr>
      </p:pic>
      <p:pic>
        <p:nvPicPr>
          <p:cNvPr id="11" name="Picture 10">
            <a:extLst>
              <a:ext uri="{FF2B5EF4-FFF2-40B4-BE49-F238E27FC236}">
                <a16:creationId xmlns:a16="http://schemas.microsoft.com/office/drawing/2014/main" id="{C1950772-1215-B63C-751E-8C09AABF03F2}"/>
              </a:ext>
            </a:extLst>
          </p:cNvPr>
          <p:cNvPicPr>
            <a:picLocks noChangeAspect="1"/>
          </p:cNvPicPr>
          <p:nvPr/>
        </p:nvPicPr>
        <p:blipFill>
          <a:blip r:embed="rId2"/>
          <a:srcRect t="70" b="70"/>
          <a:stretch/>
        </p:blipFill>
        <p:spPr>
          <a:xfrm>
            <a:off x="0" y="13252"/>
            <a:ext cx="12209053" cy="6858000"/>
          </a:xfrm>
          <a:prstGeom prst="rect">
            <a:avLst/>
          </a:prstGeom>
        </p:spPr>
      </p:pic>
      <p:sp>
        <p:nvSpPr>
          <p:cNvPr id="12" name="Rectangle 11">
            <a:extLst>
              <a:ext uri="{FF2B5EF4-FFF2-40B4-BE49-F238E27FC236}">
                <a16:creationId xmlns:a16="http://schemas.microsoft.com/office/drawing/2014/main" id="{938E3CBB-A7DF-4B01-7834-43E8D1B5BBDE}"/>
              </a:ext>
            </a:extLst>
          </p:cNvPr>
          <p:cNvSpPr/>
          <p:nvPr/>
        </p:nvSpPr>
        <p:spPr>
          <a:xfrm>
            <a:off x="0" y="13252"/>
            <a:ext cx="12226107" cy="6858000"/>
          </a:xfrm>
          <a:prstGeom prst="rect">
            <a:avLst/>
          </a:prstGeom>
          <a:solidFill>
            <a:schemeClr val="bg2">
              <a:alpha val="7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4A2DD181-E3F7-5458-9BF5-6086F433EBB6}"/>
              </a:ext>
            </a:extLst>
          </p:cNvPr>
          <p:cNvSpPr/>
          <p:nvPr/>
        </p:nvSpPr>
        <p:spPr>
          <a:xfrm>
            <a:off x="790222" y="4630408"/>
            <a:ext cx="2867377" cy="7902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F66873F5-67A2-60D6-FD5F-45D4F3C0E4A7}"/>
              </a:ext>
            </a:extLst>
          </p:cNvPr>
          <p:cNvSpPr/>
          <p:nvPr/>
        </p:nvSpPr>
        <p:spPr>
          <a:xfrm>
            <a:off x="-8528" y="19878"/>
            <a:ext cx="12226107" cy="6858000"/>
          </a:xfrm>
          <a:prstGeom prst="rect">
            <a:avLst/>
          </a:prstGeom>
          <a:solidFill>
            <a:schemeClr val="bg1">
              <a:lumMod val="75000"/>
              <a:alpha val="3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Slide Number Placeholder 4">
            <a:extLst>
              <a:ext uri="{FF2B5EF4-FFF2-40B4-BE49-F238E27FC236}">
                <a16:creationId xmlns:a16="http://schemas.microsoft.com/office/drawing/2014/main" id="{0D29F9DE-D4FF-A282-FBC2-3CF06DBA028A}"/>
              </a:ext>
            </a:extLst>
          </p:cNvPr>
          <p:cNvSpPr>
            <a:spLocks noGrp="1"/>
          </p:cNvSpPr>
          <p:nvPr>
            <p:ph type="sldNum" sz="quarter" idx="10"/>
          </p:nvPr>
        </p:nvSpPr>
        <p:spPr>
          <a:xfrm>
            <a:off x="0" y="6505070"/>
            <a:ext cx="889000" cy="366183"/>
          </a:xfrm>
          <a:prstGeom prst="rect">
            <a:avLst/>
          </a:prstGeom>
        </p:spPr>
        <p:txBody>
          <a:bodyPr/>
          <a:lstStyle>
            <a:lvl1pPr>
              <a:defRPr sz="1600">
                <a:latin typeface="Kievit Offc Medium" panose="020B0604030101020102" pitchFamily="34" charset="77"/>
              </a:defRPr>
            </a:lvl1pPr>
          </a:lstStyle>
          <a:p>
            <a:fld id="{DECCF862-B159-4D9F-8ABB-8BFD80BE70A5}" type="slidenum">
              <a:rPr lang="en-US" smtClean="0"/>
              <a:t>‹#›</a:t>
            </a:fld>
            <a:endParaRPr lang="en-US"/>
          </a:p>
        </p:txBody>
      </p:sp>
      <p:sp>
        <p:nvSpPr>
          <p:cNvPr id="14" name="Title 1">
            <a:extLst>
              <a:ext uri="{FF2B5EF4-FFF2-40B4-BE49-F238E27FC236}">
                <a16:creationId xmlns:a16="http://schemas.microsoft.com/office/drawing/2014/main" id="{DAFA218B-A59E-DD11-3A7B-7D3E934CFDCC}"/>
              </a:ext>
            </a:extLst>
          </p:cNvPr>
          <p:cNvSpPr>
            <a:spLocks noGrp="1"/>
          </p:cNvSpPr>
          <p:nvPr>
            <p:ph type="title" hasCustomPrompt="1"/>
          </p:nvPr>
        </p:nvSpPr>
        <p:spPr>
          <a:xfrm>
            <a:off x="613833" y="873243"/>
            <a:ext cx="9364720" cy="3522341"/>
          </a:xfrm>
          <a:prstGeom prst="rect">
            <a:avLst/>
          </a:prstGeom>
        </p:spPr>
        <p:txBody>
          <a:bodyPr anchor="b"/>
          <a:lstStyle>
            <a:lvl1pPr algn="l">
              <a:defRPr sz="4400" b="1" i="0" cap="all" baseline="0">
                <a:latin typeface="Stratum2 Regular" panose="020B0506030000020004" pitchFamily="34" charset="77"/>
                <a:ea typeface="Stratum2 Regular" panose="020B0506030000020004" pitchFamily="34" charset="77"/>
                <a:cs typeface="Stratum2 Regular" panose="020B0506030000020004" pitchFamily="34" charset="77"/>
              </a:defRPr>
            </a:lvl1pPr>
          </a:lstStyle>
          <a:p>
            <a:pPr lvl="0"/>
            <a:r>
              <a:rPr lang="en-US"/>
              <a:t>Title Background, V1</a:t>
            </a:r>
          </a:p>
        </p:txBody>
      </p:sp>
      <p:sp>
        <p:nvSpPr>
          <p:cNvPr id="18" name="Rectangle 17">
            <a:extLst>
              <a:ext uri="{FF2B5EF4-FFF2-40B4-BE49-F238E27FC236}">
                <a16:creationId xmlns:a16="http://schemas.microsoft.com/office/drawing/2014/main" id="{C8CD19CF-E2D3-87EA-A5A0-3C50A4608FA0}"/>
              </a:ext>
            </a:extLst>
          </p:cNvPr>
          <p:cNvSpPr/>
          <p:nvPr/>
        </p:nvSpPr>
        <p:spPr>
          <a:xfrm>
            <a:off x="790222" y="4630408"/>
            <a:ext cx="2867377" cy="790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911568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ection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3FC5D3-9162-A5A8-D91D-0D9195D17B5D}"/>
              </a:ext>
            </a:extLst>
          </p:cNvPr>
          <p:cNvSpPr>
            <a:spLocks/>
          </p:cNvSpPr>
          <p:nvPr/>
        </p:nvSpPr>
        <p:spPr>
          <a:xfrm>
            <a:off x="0" y="36402"/>
            <a:ext cx="12192000" cy="6844748"/>
          </a:xfrm>
          <a:prstGeom prst="rect">
            <a:avLst/>
          </a:prstGeom>
          <a:blipFill>
            <a:blip r:embed="rId2"/>
            <a:srcRect/>
            <a:stretch>
              <a:fillRect l="-3933" r="-393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1900E2A-1631-CD6D-E86A-1B66FAF167BD}"/>
              </a:ext>
            </a:extLst>
          </p:cNvPr>
          <p:cNvSpPr>
            <a:spLocks noGrp="1"/>
          </p:cNvSpPr>
          <p:nvPr>
            <p:ph type="title" hasCustomPrompt="1"/>
          </p:nvPr>
        </p:nvSpPr>
        <p:spPr>
          <a:xfrm>
            <a:off x="327275" y="406404"/>
            <a:ext cx="7069776" cy="685800"/>
          </a:xfrm>
          <a:prstGeom prst="rect">
            <a:avLst/>
          </a:prstGeom>
        </p:spPr>
        <p:txBody>
          <a:bodyPr anchor="b"/>
          <a:lstStyle>
            <a:lvl1pPr algn="l">
              <a:defRPr sz="3600" b="1" i="0" cap="all" baseline="0">
                <a:latin typeface="Stratum2 Regular" panose="020B0506030000020004" pitchFamily="34" charset="77"/>
                <a:ea typeface="Stratum2 Regular" panose="020B0506030000020004" pitchFamily="34" charset="77"/>
                <a:cs typeface="Stratum2 Regular" panose="020B0506030000020004" pitchFamily="34" charset="77"/>
              </a:defRPr>
            </a:lvl1pPr>
          </a:lstStyle>
          <a:p>
            <a:pPr lvl="0"/>
            <a:r>
              <a:rPr lang="en-US"/>
              <a:t>Section image</a:t>
            </a:r>
          </a:p>
        </p:txBody>
      </p:sp>
    </p:spTree>
    <p:extLst>
      <p:ext uri="{BB962C8B-B14F-4D97-AF65-F5344CB8AC3E}">
        <p14:creationId xmlns:p14="http://schemas.microsoft.com/office/powerpoint/2010/main" val="2011899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Agenda, V1">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2B92C49-C8F2-8787-572D-3A61D332DA0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5290"/>
          <a:stretch/>
        </p:blipFill>
        <p:spPr>
          <a:xfrm flipH="1">
            <a:off x="7114416" y="0"/>
            <a:ext cx="5077583" cy="6812098"/>
          </a:xfrm>
          <a:prstGeom prst="rect">
            <a:avLst/>
          </a:prstGeom>
        </p:spPr>
      </p:pic>
      <p:sp>
        <p:nvSpPr>
          <p:cNvPr id="28" name="Text Placeholder 27">
            <a:extLst>
              <a:ext uri="{FF2B5EF4-FFF2-40B4-BE49-F238E27FC236}">
                <a16:creationId xmlns:a16="http://schemas.microsoft.com/office/drawing/2014/main" id="{BE0A9F5E-2882-B083-10B1-929FAA7A04CC}"/>
              </a:ext>
            </a:extLst>
          </p:cNvPr>
          <p:cNvSpPr>
            <a:spLocks noGrp="1"/>
          </p:cNvSpPr>
          <p:nvPr>
            <p:ph type="body" sz="quarter" idx="10" hasCustomPrompt="1"/>
          </p:nvPr>
        </p:nvSpPr>
        <p:spPr>
          <a:xfrm>
            <a:off x="1989881" y="2058066"/>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1" name="Text Placeholder 30">
            <a:extLst>
              <a:ext uri="{FF2B5EF4-FFF2-40B4-BE49-F238E27FC236}">
                <a16:creationId xmlns:a16="http://schemas.microsoft.com/office/drawing/2014/main" id="{7CF38F53-2818-C171-DC2D-B05B5BEE912B}"/>
              </a:ext>
            </a:extLst>
          </p:cNvPr>
          <p:cNvSpPr>
            <a:spLocks noGrp="1"/>
          </p:cNvSpPr>
          <p:nvPr>
            <p:ph type="body" sz="quarter" idx="11" hasCustomPrompt="1"/>
          </p:nvPr>
        </p:nvSpPr>
        <p:spPr>
          <a:xfrm>
            <a:off x="3429000" y="2054076"/>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2" name="Text Placeholder 27">
            <a:extLst>
              <a:ext uri="{FF2B5EF4-FFF2-40B4-BE49-F238E27FC236}">
                <a16:creationId xmlns:a16="http://schemas.microsoft.com/office/drawing/2014/main" id="{B01A557C-FAA4-A633-CAB1-259CCFF5849D}"/>
              </a:ext>
            </a:extLst>
          </p:cNvPr>
          <p:cNvSpPr>
            <a:spLocks noGrp="1"/>
          </p:cNvSpPr>
          <p:nvPr>
            <p:ph type="body" sz="quarter" idx="12" hasCustomPrompt="1"/>
          </p:nvPr>
        </p:nvSpPr>
        <p:spPr>
          <a:xfrm>
            <a:off x="1989881" y="3095472"/>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3" name="Text Placeholder 30">
            <a:extLst>
              <a:ext uri="{FF2B5EF4-FFF2-40B4-BE49-F238E27FC236}">
                <a16:creationId xmlns:a16="http://schemas.microsoft.com/office/drawing/2014/main" id="{A16048BA-4184-5650-D1DD-E4B593105E94}"/>
              </a:ext>
            </a:extLst>
          </p:cNvPr>
          <p:cNvSpPr>
            <a:spLocks noGrp="1"/>
          </p:cNvSpPr>
          <p:nvPr>
            <p:ph type="body" sz="quarter" idx="13" hasCustomPrompt="1"/>
          </p:nvPr>
        </p:nvSpPr>
        <p:spPr>
          <a:xfrm>
            <a:off x="3429000" y="3091482"/>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4" name="Text Placeholder 27">
            <a:extLst>
              <a:ext uri="{FF2B5EF4-FFF2-40B4-BE49-F238E27FC236}">
                <a16:creationId xmlns:a16="http://schemas.microsoft.com/office/drawing/2014/main" id="{E6E26DA5-41BA-B57B-13B4-63BF3F5A7421}"/>
              </a:ext>
            </a:extLst>
          </p:cNvPr>
          <p:cNvSpPr>
            <a:spLocks noGrp="1"/>
          </p:cNvSpPr>
          <p:nvPr>
            <p:ph type="body" sz="quarter" idx="14" hasCustomPrompt="1"/>
          </p:nvPr>
        </p:nvSpPr>
        <p:spPr>
          <a:xfrm>
            <a:off x="1986568" y="4170879"/>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5" name="Text Placeholder 30">
            <a:extLst>
              <a:ext uri="{FF2B5EF4-FFF2-40B4-BE49-F238E27FC236}">
                <a16:creationId xmlns:a16="http://schemas.microsoft.com/office/drawing/2014/main" id="{DA242201-0989-1588-0382-8A0F924990BE}"/>
              </a:ext>
            </a:extLst>
          </p:cNvPr>
          <p:cNvSpPr>
            <a:spLocks noGrp="1"/>
          </p:cNvSpPr>
          <p:nvPr>
            <p:ph type="body" sz="quarter" idx="15" hasCustomPrompt="1"/>
          </p:nvPr>
        </p:nvSpPr>
        <p:spPr>
          <a:xfrm>
            <a:off x="3425687" y="4166889"/>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6" name="Text Placeholder 27">
            <a:extLst>
              <a:ext uri="{FF2B5EF4-FFF2-40B4-BE49-F238E27FC236}">
                <a16:creationId xmlns:a16="http://schemas.microsoft.com/office/drawing/2014/main" id="{71DA4C1F-E190-F62A-BAD8-82B5C0799682}"/>
              </a:ext>
            </a:extLst>
          </p:cNvPr>
          <p:cNvSpPr>
            <a:spLocks noGrp="1"/>
          </p:cNvSpPr>
          <p:nvPr>
            <p:ph type="body" sz="quarter" idx="16" hasCustomPrompt="1"/>
          </p:nvPr>
        </p:nvSpPr>
        <p:spPr>
          <a:xfrm>
            <a:off x="1986568" y="5233070"/>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7" name="Text Placeholder 30">
            <a:extLst>
              <a:ext uri="{FF2B5EF4-FFF2-40B4-BE49-F238E27FC236}">
                <a16:creationId xmlns:a16="http://schemas.microsoft.com/office/drawing/2014/main" id="{EE795D06-D1BC-50D0-B6DF-33DF5A9FCE81}"/>
              </a:ext>
            </a:extLst>
          </p:cNvPr>
          <p:cNvSpPr>
            <a:spLocks noGrp="1"/>
          </p:cNvSpPr>
          <p:nvPr>
            <p:ph type="body" sz="quarter" idx="17" hasCustomPrompt="1"/>
          </p:nvPr>
        </p:nvSpPr>
        <p:spPr>
          <a:xfrm>
            <a:off x="3425687" y="522908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8" name="Title 37">
            <a:extLst>
              <a:ext uri="{FF2B5EF4-FFF2-40B4-BE49-F238E27FC236}">
                <a16:creationId xmlns:a16="http://schemas.microsoft.com/office/drawing/2014/main" id="{98662D51-A00F-3C6A-D53B-20C7C24CDF96}"/>
              </a:ext>
            </a:extLst>
          </p:cNvPr>
          <p:cNvSpPr>
            <a:spLocks noGrp="1"/>
          </p:cNvSpPr>
          <p:nvPr>
            <p:ph type="title" hasCustomPrompt="1"/>
          </p:nvPr>
        </p:nvSpPr>
        <p:spPr>
          <a:xfrm>
            <a:off x="327275" y="406404"/>
            <a:ext cx="5943600" cy="685801"/>
          </a:xfrm>
          <a:prstGeom prst="rect">
            <a:avLst/>
          </a:prstGeom>
        </p:spPr>
        <p:txBody>
          <a:bodyPr/>
          <a:lstStyle>
            <a:lvl1pPr>
              <a:defRPr sz="3600" b="1">
                <a:solidFill>
                  <a:schemeClr val="accent1"/>
                </a:solidFill>
              </a:defRPr>
            </a:lvl1pPr>
          </a:lstStyle>
          <a:p>
            <a:r>
              <a:rPr lang="en-US"/>
              <a:t>AGENDA, V1</a:t>
            </a:r>
          </a:p>
        </p:txBody>
      </p:sp>
      <p:sp>
        <p:nvSpPr>
          <p:cNvPr id="40" name="Picture Placeholder 39">
            <a:extLst>
              <a:ext uri="{FF2B5EF4-FFF2-40B4-BE49-F238E27FC236}">
                <a16:creationId xmlns:a16="http://schemas.microsoft.com/office/drawing/2014/main" id="{683D0E14-58F9-E6B5-2B75-3BE720D09345}"/>
              </a:ext>
            </a:extLst>
          </p:cNvPr>
          <p:cNvSpPr>
            <a:spLocks noGrp="1"/>
          </p:cNvSpPr>
          <p:nvPr>
            <p:ph type="pic" sz="quarter" idx="18" hasCustomPrompt="1"/>
          </p:nvPr>
        </p:nvSpPr>
        <p:spPr>
          <a:xfrm>
            <a:off x="1219200" y="2054225"/>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4" name="Picture Placeholder 39">
            <a:extLst>
              <a:ext uri="{FF2B5EF4-FFF2-40B4-BE49-F238E27FC236}">
                <a16:creationId xmlns:a16="http://schemas.microsoft.com/office/drawing/2014/main" id="{3446FBA8-B9F9-29BA-60F1-C0C972B7F051}"/>
              </a:ext>
            </a:extLst>
          </p:cNvPr>
          <p:cNvSpPr>
            <a:spLocks noGrp="1"/>
          </p:cNvSpPr>
          <p:nvPr>
            <p:ph type="pic" sz="quarter" idx="19" hasCustomPrompt="1"/>
          </p:nvPr>
        </p:nvSpPr>
        <p:spPr>
          <a:xfrm>
            <a:off x="1215887" y="3091482"/>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5" name="Picture Placeholder 39">
            <a:extLst>
              <a:ext uri="{FF2B5EF4-FFF2-40B4-BE49-F238E27FC236}">
                <a16:creationId xmlns:a16="http://schemas.microsoft.com/office/drawing/2014/main" id="{69BC1D1B-1065-B1D2-6CB8-F3EBBBDB5EAD}"/>
              </a:ext>
            </a:extLst>
          </p:cNvPr>
          <p:cNvSpPr>
            <a:spLocks noGrp="1"/>
          </p:cNvSpPr>
          <p:nvPr>
            <p:ph type="pic" sz="quarter" idx="20" hasCustomPrompt="1"/>
          </p:nvPr>
        </p:nvSpPr>
        <p:spPr>
          <a:xfrm>
            <a:off x="1224568" y="4166889"/>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6" name="Picture Placeholder 39">
            <a:extLst>
              <a:ext uri="{FF2B5EF4-FFF2-40B4-BE49-F238E27FC236}">
                <a16:creationId xmlns:a16="http://schemas.microsoft.com/office/drawing/2014/main" id="{09A7F936-5816-2211-FB5B-699AC0687FEC}"/>
              </a:ext>
            </a:extLst>
          </p:cNvPr>
          <p:cNvSpPr>
            <a:spLocks noGrp="1"/>
          </p:cNvSpPr>
          <p:nvPr>
            <p:ph type="pic" sz="quarter" idx="21" hasCustomPrompt="1"/>
          </p:nvPr>
        </p:nvSpPr>
        <p:spPr>
          <a:xfrm>
            <a:off x="1224568" y="5236431"/>
            <a:ext cx="457200" cy="280988"/>
          </a:xfrm>
          <a:prstGeom prst="rect">
            <a:avLst/>
          </a:prstGeom>
        </p:spPr>
        <p:txBody>
          <a:bodyPr/>
          <a:lstStyle>
            <a:lvl1pPr marL="0" indent="0">
              <a:buNone/>
              <a:defRPr sz="1100">
                <a:solidFill>
                  <a:schemeClr val="tx1"/>
                </a:solidFill>
              </a:defRPr>
            </a:lvl1pPr>
          </a:lstStyle>
          <a:p>
            <a:r>
              <a:rPr lang="en-US"/>
              <a:t>Icon</a:t>
            </a:r>
          </a:p>
        </p:txBody>
      </p:sp>
    </p:spTree>
    <p:extLst>
      <p:ext uri="{BB962C8B-B14F-4D97-AF65-F5344CB8AC3E}">
        <p14:creationId xmlns:p14="http://schemas.microsoft.com/office/powerpoint/2010/main" val="34076451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Agenda, V2">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A8C4574-A8BF-3EEE-4A95-967FEB9793E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8025"/>
          <a:stretch/>
        </p:blipFill>
        <p:spPr>
          <a:xfrm flipH="1">
            <a:off x="6620718" y="0"/>
            <a:ext cx="5571281" cy="6812098"/>
          </a:xfrm>
          <a:prstGeom prst="rect">
            <a:avLst/>
          </a:prstGeom>
        </p:spPr>
      </p:pic>
      <p:sp>
        <p:nvSpPr>
          <p:cNvPr id="7" name="Freeform 6">
            <a:extLst>
              <a:ext uri="{FF2B5EF4-FFF2-40B4-BE49-F238E27FC236}">
                <a16:creationId xmlns:a16="http://schemas.microsoft.com/office/drawing/2014/main" id="{FA82388F-1FF7-F70C-0229-2958CE8FC522}"/>
              </a:ext>
            </a:extLst>
          </p:cNvPr>
          <p:cNvSpPr/>
          <p:nvPr/>
        </p:nvSpPr>
        <p:spPr>
          <a:xfrm>
            <a:off x="7105736" y="579472"/>
            <a:ext cx="5086264" cy="5649768"/>
          </a:xfrm>
          <a:custGeom>
            <a:avLst/>
            <a:gdLst>
              <a:gd name="connsiteX0" fmla="*/ 2824884 w 5086264"/>
              <a:gd name="connsiteY0" fmla="*/ 0 h 5649768"/>
              <a:gd name="connsiteX1" fmla="*/ 5004702 w 5086264"/>
              <a:gd name="connsiteY1" fmla="*/ 1027996 h 5649768"/>
              <a:gd name="connsiteX2" fmla="*/ 5086264 w 5086264"/>
              <a:gd name="connsiteY2" fmla="*/ 1137068 h 5649768"/>
              <a:gd name="connsiteX3" fmla="*/ 5086264 w 5086264"/>
              <a:gd name="connsiteY3" fmla="*/ 4512701 h 5649768"/>
              <a:gd name="connsiteX4" fmla="*/ 5004702 w 5086264"/>
              <a:gd name="connsiteY4" fmla="*/ 4621772 h 5649768"/>
              <a:gd name="connsiteX5" fmla="*/ 2824884 w 5086264"/>
              <a:gd name="connsiteY5" fmla="*/ 5649768 h 5649768"/>
              <a:gd name="connsiteX6" fmla="*/ 0 w 5086264"/>
              <a:gd name="connsiteY6" fmla="*/ 2824884 h 5649768"/>
              <a:gd name="connsiteX7" fmla="*/ 2824884 w 5086264"/>
              <a:gd name="connsiteY7" fmla="*/ 0 h 56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6264" h="5649768">
                <a:moveTo>
                  <a:pt x="2824884" y="0"/>
                </a:moveTo>
                <a:cubicBezTo>
                  <a:pt x="3702463" y="0"/>
                  <a:pt x="4486576" y="400173"/>
                  <a:pt x="5004702" y="1027996"/>
                </a:cubicBezTo>
                <a:lnTo>
                  <a:pt x="5086264" y="1137068"/>
                </a:lnTo>
                <a:lnTo>
                  <a:pt x="5086264" y="4512701"/>
                </a:lnTo>
                <a:lnTo>
                  <a:pt x="5004702" y="4621772"/>
                </a:lnTo>
                <a:cubicBezTo>
                  <a:pt x="4486576" y="5249595"/>
                  <a:pt x="3702463" y="5649768"/>
                  <a:pt x="2824884" y="5649768"/>
                </a:cubicBezTo>
                <a:cubicBezTo>
                  <a:pt x="1264744" y="5649768"/>
                  <a:pt x="0" y="4385024"/>
                  <a:pt x="0" y="2824884"/>
                </a:cubicBezTo>
                <a:cubicBezTo>
                  <a:pt x="0" y="1264744"/>
                  <a:pt x="1264744" y="0"/>
                  <a:pt x="2824884"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E733D452-95CB-B317-1B3B-77B5FEC45459}"/>
              </a:ext>
            </a:extLst>
          </p:cNvPr>
          <p:cNvSpPr/>
          <p:nvPr/>
        </p:nvSpPr>
        <p:spPr>
          <a:xfrm>
            <a:off x="7114417" y="598632"/>
            <a:ext cx="5077583" cy="5649768"/>
          </a:xfrm>
          <a:custGeom>
            <a:avLst/>
            <a:gdLst>
              <a:gd name="connsiteX0" fmla="*/ 2824884 w 5077583"/>
              <a:gd name="connsiteY0" fmla="*/ 0 h 5649768"/>
              <a:gd name="connsiteX1" fmla="*/ 5004702 w 5077583"/>
              <a:gd name="connsiteY1" fmla="*/ 1027996 h 5649768"/>
              <a:gd name="connsiteX2" fmla="*/ 5077583 w 5077583"/>
              <a:gd name="connsiteY2" fmla="*/ 1125459 h 5649768"/>
              <a:gd name="connsiteX3" fmla="*/ 5077583 w 5077583"/>
              <a:gd name="connsiteY3" fmla="*/ 4524310 h 5649768"/>
              <a:gd name="connsiteX4" fmla="*/ 5004702 w 5077583"/>
              <a:gd name="connsiteY4" fmla="*/ 4621772 h 5649768"/>
              <a:gd name="connsiteX5" fmla="*/ 2824884 w 5077583"/>
              <a:gd name="connsiteY5" fmla="*/ 5649768 h 5649768"/>
              <a:gd name="connsiteX6" fmla="*/ 0 w 5077583"/>
              <a:gd name="connsiteY6" fmla="*/ 2824884 h 5649768"/>
              <a:gd name="connsiteX7" fmla="*/ 2824884 w 5077583"/>
              <a:gd name="connsiteY7" fmla="*/ 0 h 56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7583" h="5649768">
                <a:moveTo>
                  <a:pt x="2824884" y="0"/>
                </a:moveTo>
                <a:cubicBezTo>
                  <a:pt x="3702463" y="0"/>
                  <a:pt x="4486576" y="400173"/>
                  <a:pt x="5004702" y="1027996"/>
                </a:cubicBezTo>
                <a:lnTo>
                  <a:pt x="5077583" y="1125459"/>
                </a:lnTo>
                <a:lnTo>
                  <a:pt x="5077583" y="4524310"/>
                </a:lnTo>
                <a:lnTo>
                  <a:pt x="5004702" y="4621772"/>
                </a:lnTo>
                <a:cubicBezTo>
                  <a:pt x="4486576" y="5249595"/>
                  <a:pt x="3702463" y="5649768"/>
                  <a:pt x="2824884" y="5649768"/>
                </a:cubicBezTo>
                <a:cubicBezTo>
                  <a:pt x="1264744" y="5649768"/>
                  <a:pt x="0" y="4385024"/>
                  <a:pt x="0" y="2824884"/>
                </a:cubicBezTo>
                <a:cubicBezTo>
                  <a:pt x="0" y="1264744"/>
                  <a:pt x="1264744" y="0"/>
                  <a:pt x="2824884" y="0"/>
                </a:cubicBezTo>
                <a:close/>
              </a:path>
            </a:pathLst>
          </a:custGeom>
          <a:blipFill>
            <a:blip r:embed="rId4">
              <a:extLst>
                <a:ext uri="{96DAC541-7B7A-43D3-8B79-37D633B846F1}">
                  <asvg:svgBlip xmlns:asvg="http://schemas.microsoft.com/office/drawing/2016/SVG/main" r:embed="rId5"/>
                </a:ext>
              </a:extLst>
            </a:blip>
            <a:stretch>
              <a:fillRect l="-439" r="-4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Block Arc 7">
            <a:extLst>
              <a:ext uri="{FF2B5EF4-FFF2-40B4-BE49-F238E27FC236}">
                <a16:creationId xmlns:a16="http://schemas.microsoft.com/office/drawing/2014/main" id="{C7AD202E-DD1A-574E-A997-4857A19B20AA}"/>
              </a:ext>
            </a:extLst>
          </p:cNvPr>
          <p:cNvSpPr/>
          <p:nvPr/>
        </p:nvSpPr>
        <p:spPr>
          <a:xfrm rot="15265321">
            <a:off x="6413693" y="383683"/>
            <a:ext cx="6600450" cy="6600450"/>
          </a:xfrm>
          <a:prstGeom prst="blockArc">
            <a:avLst>
              <a:gd name="adj1" fmla="val 13546539"/>
              <a:gd name="adj2" fmla="val 16346569"/>
              <a:gd name="adj3" fmla="val 5904"/>
            </a:avLst>
          </a:prstGeom>
          <a:pattFill prst="ltDnDiag">
            <a:fgClr>
              <a:schemeClr val="bg1"/>
            </a:fgClr>
            <a:bgClr>
              <a:schemeClr val="accent6"/>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866CB97A-B990-83B7-461F-1083F5F25E69}"/>
              </a:ext>
            </a:extLst>
          </p:cNvPr>
          <p:cNvSpPr>
            <a:spLocks noGrp="1"/>
          </p:cNvSpPr>
          <p:nvPr>
            <p:ph type="title" hasCustomPrompt="1"/>
          </p:nvPr>
        </p:nvSpPr>
        <p:spPr>
          <a:xfrm>
            <a:off x="327275" y="406404"/>
            <a:ext cx="5943600" cy="685801"/>
          </a:xfrm>
          <a:prstGeom prst="rect">
            <a:avLst/>
          </a:prstGeom>
        </p:spPr>
        <p:txBody>
          <a:bodyPr/>
          <a:lstStyle>
            <a:lvl1pPr>
              <a:defRPr sz="3600" b="1">
                <a:solidFill>
                  <a:schemeClr val="accent6"/>
                </a:solidFill>
              </a:defRPr>
            </a:lvl1pPr>
          </a:lstStyle>
          <a:p>
            <a:r>
              <a:rPr lang="en-US"/>
              <a:t>AGENDA, V2</a:t>
            </a:r>
          </a:p>
        </p:txBody>
      </p:sp>
      <p:sp>
        <p:nvSpPr>
          <p:cNvPr id="3" name="Text Placeholder 27">
            <a:extLst>
              <a:ext uri="{FF2B5EF4-FFF2-40B4-BE49-F238E27FC236}">
                <a16:creationId xmlns:a16="http://schemas.microsoft.com/office/drawing/2014/main" id="{D0CB96AA-8B22-BF23-E2DA-A7695C52C465}"/>
              </a:ext>
            </a:extLst>
          </p:cNvPr>
          <p:cNvSpPr>
            <a:spLocks noGrp="1"/>
          </p:cNvSpPr>
          <p:nvPr>
            <p:ph type="body" sz="quarter" idx="12" hasCustomPrompt="1"/>
          </p:nvPr>
        </p:nvSpPr>
        <p:spPr>
          <a:xfrm>
            <a:off x="699708" y="228999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4" name="Text Placeholder 30">
            <a:extLst>
              <a:ext uri="{FF2B5EF4-FFF2-40B4-BE49-F238E27FC236}">
                <a16:creationId xmlns:a16="http://schemas.microsoft.com/office/drawing/2014/main" id="{20E51E6F-E3DC-28E2-92D1-8461211CC2FA}"/>
              </a:ext>
            </a:extLst>
          </p:cNvPr>
          <p:cNvSpPr>
            <a:spLocks noGrp="1"/>
          </p:cNvSpPr>
          <p:nvPr>
            <p:ph type="body" sz="quarter" idx="13" hasCustomPrompt="1"/>
          </p:nvPr>
        </p:nvSpPr>
        <p:spPr>
          <a:xfrm>
            <a:off x="2138827" y="228600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3" name="Text Placeholder 27">
            <a:extLst>
              <a:ext uri="{FF2B5EF4-FFF2-40B4-BE49-F238E27FC236}">
                <a16:creationId xmlns:a16="http://schemas.microsoft.com/office/drawing/2014/main" id="{48CAB1BC-6DFB-2B34-FAE0-D6213EE2A063}"/>
              </a:ext>
            </a:extLst>
          </p:cNvPr>
          <p:cNvSpPr>
            <a:spLocks noGrp="1"/>
          </p:cNvSpPr>
          <p:nvPr>
            <p:ph type="body" sz="quarter" idx="14" hasCustomPrompt="1"/>
          </p:nvPr>
        </p:nvSpPr>
        <p:spPr>
          <a:xfrm>
            <a:off x="699708" y="286212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4" name="Text Placeholder 30">
            <a:extLst>
              <a:ext uri="{FF2B5EF4-FFF2-40B4-BE49-F238E27FC236}">
                <a16:creationId xmlns:a16="http://schemas.microsoft.com/office/drawing/2014/main" id="{7AF6F506-A464-9AC4-76E0-4C6C0CB18064}"/>
              </a:ext>
            </a:extLst>
          </p:cNvPr>
          <p:cNvSpPr>
            <a:spLocks noGrp="1"/>
          </p:cNvSpPr>
          <p:nvPr>
            <p:ph type="body" sz="quarter" idx="15" hasCustomPrompt="1"/>
          </p:nvPr>
        </p:nvSpPr>
        <p:spPr>
          <a:xfrm>
            <a:off x="2138827" y="285813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5" name="Text Placeholder 27">
            <a:extLst>
              <a:ext uri="{FF2B5EF4-FFF2-40B4-BE49-F238E27FC236}">
                <a16:creationId xmlns:a16="http://schemas.microsoft.com/office/drawing/2014/main" id="{4EA30E06-AA72-8ECD-DC8F-4860CAE7C370}"/>
              </a:ext>
            </a:extLst>
          </p:cNvPr>
          <p:cNvSpPr>
            <a:spLocks noGrp="1"/>
          </p:cNvSpPr>
          <p:nvPr>
            <p:ph type="body" sz="quarter" idx="16" hasCustomPrompt="1"/>
          </p:nvPr>
        </p:nvSpPr>
        <p:spPr>
          <a:xfrm>
            <a:off x="685800" y="343426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6" name="Text Placeholder 30">
            <a:extLst>
              <a:ext uri="{FF2B5EF4-FFF2-40B4-BE49-F238E27FC236}">
                <a16:creationId xmlns:a16="http://schemas.microsoft.com/office/drawing/2014/main" id="{D74BDB36-3B44-90B1-A342-A109DE6A98F7}"/>
              </a:ext>
            </a:extLst>
          </p:cNvPr>
          <p:cNvSpPr>
            <a:spLocks noGrp="1"/>
          </p:cNvSpPr>
          <p:nvPr>
            <p:ph type="body" sz="quarter" idx="17" hasCustomPrompt="1"/>
          </p:nvPr>
        </p:nvSpPr>
        <p:spPr>
          <a:xfrm>
            <a:off x="2124919" y="343027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7" name="Text Placeholder 27">
            <a:extLst>
              <a:ext uri="{FF2B5EF4-FFF2-40B4-BE49-F238E27FC236}">
                <a16:creationId xmlns:a16="http://schemas.microsoft.com/office/drawing/2014/main" id="{6311D3D1-0495-5D64-81B4-BAC67509A2B2}"/>
              </a:ext>
            </a:extLst>
          </p:cNvPr>
          <p:cNvSpPr>
            <a:spLocks noGrp="1"/>
          </p:cNvSpPr>
          <p:nvPr>
            <p:ph type="body" sz="quarter" idx="18" hasCustomPrompt="1"/>
          </p:nvPr>
        </p:nvSpPr>
        <p:spPr>
          <a:xfrm>
            <a:off x="685800" y="400639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8" name="Text Placeholder 30">
            <a:extLst>
              <a:ext uri="{FF2B5EF4-FFF2-40B4-BE49-F238E27FC236}">
                <a16:creationId xmlns:a16="http://schemas.microsoft.com/office/drawing/2014/main" id="{C148BFB0-B4C1-548F-DC4F-96176021EBB7}"/>
              </a:ext>
            </a:extLst>
          </p:cNvPr>
          <p:cNvSpPr>
            <a:spLocks noGrp="1"/>
          </p:cNvSpPr>
          <p:nvPr>
            <p:ph type="body" sz="quarter" idx="19" hasCustomPrompt="1"/>
          </p:nvPr>
        </p:nvSpPr>
        <p:spPr>
          <a:xfrm>
            <a:off x="2124919" y="400240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9" name="Text Placeholder 27">
            <a:extLst>
              <a:ext uri="{FF2B5EF4-FFF2-40B4-BE49-F238E27FC236}">
                <a16:creationId xmlns:a16="http://schemas.microsoft.com/office/drawing/2014/main" id="{E48E2C5A-AF1E-6BD3-5E43-03D3E37241AC}"/>
              </a:ext>
            </a:extLst>
          </p:cNvPr>
          <p:cNvSpPr>
            <a:spLocks noGrp="1"/>
          </p:cNvSpPr>
          <p:nvPr>
            <p:ph type="body" sz="quarter" idx="20" hasCustomPrompt="1"/>
          </p:nvPr>
        </p:nvSpPr>
        <p:spPr>
          <a:xfrm>
            <a:off x="703021" y="457853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0" name="Text Placeholder 30">
            <a:extLst>
              <a:ext uri="{FF2B5EF4-FFF2-40B4-BE49-F238E27FC236}">
                <a16:creationId xmlns:a16="http://schemas.microsoft.com/office/drawing/2014/main" id="{5E2BFEFD-9D67-4F49-5F87-8C927391D19A}"/>
              </a:ext>
            </a:extLst>
          </p:cNvPr>
          <p:cNvSpPr>
            <a:spLocks noGrp="1"/>
          </p:cNvSpPr>
          <p:nvPr>
            <p:ph type="body" sz="quarter" idx="21" hasCustomPrompt="1"/>
          </p:nvPr>
        </p:nvSpPr>
        <p:spPr>
          <a:xfrm>
            <a:off x="2142140" y="457454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1" name="Text Placeholder 27">
            <a:extLst>
              <a:ext uri="{FF2B5EF4-FFF2-40B4-BE49-F238E27FC236}">
                <a16:creationId xmlns:a16="http://schemas.microsoft.com/office/drawing/2014/main" id="{1987FB20-73D9-1C6A-8764-016AC2650505}"/>
              </a:ext>
            </a:extLst>
          </p:cNvPr>
          <p:cNvSpPr>
            <a:spLocks noGrp="1"/>
          </p:cNvSpPr>
          <p:nvPr>
            <p:ph type="body" sz="quarter" idx="22" hasCustomPrompt="1"/>
          </p:nvPr>
        </p:nvSpPr>
        <p:spPr>
          <a:xfrm>
            <a:off x="685800" y="5722798"/>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2" name="Text Placeholder 30">
            <a:extLst>
              <a:ext uri="{FF2B5EF4-FFF2-40B4-BE49-F238E27FC236}">
                <a16:creationId xmlns:a16="http://schemas.microsoft.com/office/drawing/2014/main" id="{1D12C7F9-639A-CAFF-80EF-7456BF211E33}"/>
              </a:ext>
            </a:extLst>
          </p:cNvPr>
          <p:cNvSpPr>
            <a:spLocks noGrp="1"/>
          </p:cNvSpPr>
          <p:nvPr>
            <p:ph type="body" sz="quarter" idx="23" hasCustomPrompt="1"/>
          </p:nvPr>
        </p:nvSpPr>
        <p:spPr>
          <a:xfrm>
            <a:off x="2124919" y="5718808"/>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3" name="Text Placeholder 27">
            <a:extLst>
              <a:ext uri="{FF2B5EF4-FFF2-40B4-BE49-F238E27FC236}">
                <a16:creationId xmlns:a16="http://schemas.microsoft.com/office/drawing/2014/main" id="{F8AFA110-EEC1-0978-C56D-55DAAAAF225A}"/>
              </a:ext>
            </a:extLst>
          </p:cNvPr>
          <p:cNvSpPr>
            <a:spLocks noGrp="1"/>
          </p:cNvSpPr>
          <p:nvPr>
            <p:ph type="body" sz="quarter" idx="24" hasCustomPrompt="1"/>
          </p:nvPr>
        </p:nvSpPr>
        <p:spPr>
          <a:xfrm>
            <a:off x="685800" y="515066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4" name="Text Placeholder 30">
            <a:extLst>
              <a:ext uri="{FF2B5EF4-FFF2-40B4-BE49-F238E27FC236}">
                <a16:creationId xmlns:a16="http://schemas.microsoft.com/office/drawing/2014/main" id="{EB56DE93-EDBF-854D-F93D-5E3BB72D4CE2}"/>
              </a:ext>
            </a:extLst>
          </p:cNvPr>
          <p:cNvSpPr>
            <a:spLocks noGrp="1"/>
          </p:cNvSpPr>
          <p:nvPr>
            <p:ph type="body" sz="quarter" idx="25" hasCustomPrompt="1"/>
          </p:nvPr>
        </p:nvSpPr>
        <p:spPr>
          <a:xfrm>
            <a:off x="2124919" y="514667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Tree>
    <p:extLst>
      <p:ext uri="{BB962C8B-B14F-4D97-AF65-F5344CB8AC3E}">
        <p14:creationId xmlns:p14="http://schemas.microsoft.com/office/powerpoint/2010/main" val="4345849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able, V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2EB7B73-235D-A41D-26FD-9DB2F85ACE0E}"/>
              </a:ext>
            </a:extLst>
          </p:cNvPr>
          <p:cNvSpPr>
            <a:spLocks noGrp="1"/>
          </p:cNvSpPr>
          <p:nvPr>
            <p:ph type="title" hasCustomPrompt="1"/>
          </p:nvPr>
        </p:nvSpPr>
        <p:spPr>
          <a:xfrm>
            <a:off x="327275" y="406404"/>
            <a:ext cx="9735673" cy="685800"/>
          </a:xfrm>
          <a:prstGeom prst="rect">
            <a:avLst/>
          </a:prstGeom>
        </p:spPr>
        <p:txBody>
          <a:bodyPr/>
          <a:lstStyle>
            <a:lvl1pPr>
              <a:defRPr sz="3600" b="1"/>
            </a:lvl1pPr>
          </a:lstStyle>
          <a:p>
            <a:r>
              <a:rPr lang="en-US">
                <a:latin typeface="Stratum2 Regular" panose="020B0506030000020004" pitchFamily="34" charset="77"/>
              </a:rPr>
              <a:t>Table, V1</a:t>
            </a:r>
          </a:p>
        </p:txBody>
      </p:sp>
      <p:sp>
        <p:nvSpPr>
          <p:cNvPr id="4" name="Text Placeholder 7">
            <a:extLst>
              <a:ext uri="{FF2B5EF4-FFF2-40B4-BE49-F238E27FC236}">
                <a16:creationId xmlns:a16="http://schemas.microsoft.com/office/drawing/2014/main" id="{86CFE7D5-BE06-9F36-C314-6122984C58D0}"/>
              </a:ext>
            </a:extLst>
          </p:cNvPr>
          <p:cNvSpPr>
            <a:spLocks noGrp="1"/>
          </p:cNvSpPr>
          <p:nvPr>
            <p:ph type="body" sz="quarter" idx="12" hasCustomPrompt="1"/>
          </p:nvPr>
        </p:nvSpPr>
        <p:spPr>
          <a:xfrm>
            <a:off x="327276" y="1269241"/>
            <a:ext cx="11466896" cy="468574"/>
          </a:xfrm>
          <a:prstGeom prst="rect">
            <a:avLst/>
          </a:prstGeom>
        </p:spPr>
        <p:txBody>
          <a:bodyPr/>
          <a:lstStyle>
            <a:lvl1pPr marL="0" indent="0">
              <a:lnSpc>
                <a:spcPct val="100000"/>
              </a:lnSpc>
              <a:spcBef>
                <a:spcPts val="600"/>
              </a:spcBef>
              <a:buNone/>
              <a:defRPr sz="2000">
                <a:latin typeface="Kievit Offc"/>
              </a:defRPr>
            </a:lvl1pPr>
          </a:lstStyle>
          <a:p>
            <a:r>
              <a:rPr lang="en-US">
                <a:latin typeface="Stratum2 Regular" panose="020B0506030000020004" pitchFamily="34" charset="77"/>
              </a:rPr>
              <a:t>Content</a:t>
            </a:r>
          </a:p>
        </p:txBody>
      </p:sp>
      <p:sp>
        <p:nvSpPr>
          <p:cNvPr id="9" name="Table Placeholder 8">
            <a:extLst>
              <a:ext uri="{FF2B5EF4-FFF2-40B4-BE49-F238E27FC236}">
                <a16:creationId xmlns:a16="http://schemas.microsoft.com/office/drawing/2014/main" id="{A01241D1-786B-0AA0-7200-FEBB72708B6D}"/>
              </a:ext>
            </a:extLst>
          </p:cNvPr>
          <p:cNvSpPr>
            <a:spLocks noGrp="1"/>
          </p:cNvSpPr>
          <p:nvPr>
            <p:ph type="tbl" sz="quarter" idx="13"/>
          </p:nvPr>
        </p:nvSpPr>
        <p:spPr>
          <a:xfrm>
            <a:off x="327275" y="1804828"/>
            <a:ext cx="11466897" cy="4748372"/>
          </a:xfrm>
          <a:prstGeom prst="rect">
            <a:avLst/>
          </a:prstGeom>
        </p:spPr>
        <p:txBody>
          <a:bodyPr/>
          <a:lstStyle>
            <a:lvl1pPr>
              <a:lnSpc>
                <a:spcPct val="100000"/>
              </a:lnSpc>
              <a:spcBef>
                <a:spcPts val="600"/>
              </a:spcBef>
              <a:defRPr sz="2000"/>
            </a:lvl1pPr>
          </a:lstStyle>
          <a:p>
            <a:r>
              <a:rPr lang="en-US"/>
              <a:t>Click icon to add table</a:t>
            </a:r>
          </a:p>
        </p:txBody>
      </p:sp>
    </p:spTree>
    <p:extLst>
      <p:ext uri="{BB962C8B-B14F-4D97-AF65-F5344CB8AC3E}">
        <p14:creationId xmlns:p14="http://schemas.microsoft.com/office/powerpoint/2010/main" val="12964871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able, V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r:embed="rId2">
              <a:extLst>
                <a:ext uri="{96DAC541-7B7A-43D3-8B79-37D633B846F1}">
                  <asvg:svgBlip xmlns:asvg="http://schemas.microsoft.com/office/drawing/2016/SVG/main" r:embed="rId3"/>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E75429C0-D366-D032-EDBC-1FD83E6A85AD}"/>
              </a:ext>
            </a:extLst>
          </p:cNvPr>
          <p:cNvSpPr>
            <a:spLocks noGrp="1"/>
          </p:cNvSpPr>
          <p:nvPr>
            <p:ph type="body" sz="quarter" idx="12" hasCustomPrompt="1"/>
          </p:nvPr>
        </p:nvSpPr>
        <p:spPr>
          <a:xfrm>
            <a:off x="178904" y="5250014"/>
            <a:ext cx="8026465" cy="1379385"/>
          </a:xfrm>
          <a:prstGeom prst="rect">
            <a:avLst/>
          </a:prstGeom>
        </p:spPr>
        <p:txBody>
          <a:bodyPr/>
          <a:lstStyle>
            <a:lvl1pPr>
              <a:lnSpc>
                <a:spcPct val="100000"/>
              </a:lnSpc>
              <a:spcBef>
                <a:spcPts val="600"/>
              </a:spcBef>
              <a:defRPr sz="1800">
                <a:latin typeface="Kievit Offc"/>
              </a:defRPr>
            </a:lvl1pPr>
          </a:lstStyle>
          <a:p>
            <a:r>
              <a:rPr lang="en-US">
                <a:latin typeface="Stratum2 Regular" panose="020B0506030000020004" pitchFamily="34" charset="77"/>
              </a:rPr>
              <a:t>Content</a:t>
            </a:r>
          </a:p>
        </p:txBody>
      </p:sp>
      <p:sp>
        <p:nvSpPr>
          <p:cNvPr id="5" name="Table Placeholder 8">
            <a:extLst>
              <a:ext uri="{FF2B5EF4-FFF2-40B4-BE49-F238E27FC236}">
                <a16:creationId xmlns:a16="http://schemas.microsoft.com/office/drawing/2014/main" id="{3B45E2D9-AB89-F163-DEFB-03C206B301D2}"/>
              </a:ext>
            </a:extLst>
          </p:cNvPr>
          <p:cNvSpPr>
            <a:spLocks noGrp="1"/>
          </p:cNvSpPr>
          <p:nvPr>
            <p:ph type="tbl" sz="quarter" idx="13"/>
          </p:nvPr>
        </p:nvSpPr>
        <p:spPr>
          <a:xfrm>
            <a:off x="178903" y="1903547"/>
            <a:ext cx="8026465" cy="3300572"/>
          </a:xfrm>
          <a:prstGeom prst="rect">
            <a:avLst/>
          </a:prstGeom>
        </p:spPr>
        <p:txBody>
          <a:bodyPr/>
          <a:lstStyle>
            <a:lvl1pPr>
              <a:lnSpc>
                <a:spcPct val="100000"/>
              </a:lnSpc>
              <a:spcBef>
                <a:spcPts val="600"/>
              </a:spcBef>
              <a:defRPr sz="2000"/>
            </a:lvl1pPr>
          </a:lstStyle>
          <a:p>
            <a:r>
              <a:rPr lang="en-US"/>
              <a:t>Click icon to add table</a:t>
            </a:r>
          </a:p>
        </p:txBody>
      </p:sp>
      <p:sp>
        <p:nvSpPr>
          <p:cNvPr id="6" name="Title 37">
            <a:extLst>
              <a:ext uri="{FF2B5EF4-FFF2-40B4-BE49-F238E27FC236}">
                <a16:creationId xmlns:a16="http://schemas.microsoft.com/office/drawing/2014/main" id="{58961870-7A55-3EC7-2BF3-C12BDA66CD3C}"/>
              </a:ext>
            </a:extLst>
          </p:cNvPr>
          <p:cNvSpPr>
            <a:spLocks noGrp="1"/>
          </p:cNvSpPr>
          <p:nvPr>
            <p:ph type="title" hasCustomPrompt="1"/>
          </p:nvPr>
        </p:nvSpPr>
        <p:spPr>
          <a:xfrm>
            <a:off x="327274" y="406404"/>
            <a:ext cx="5788603" cy="685801"/>
          </a:xfrm>
          <a:prstGeom prst="rect">
            <a:avLst/>
          </a:prstGeom>
        </p:spPr>
        <p:txBody>
          <a:bodyPr/>
          <a:lstStyle>
            <a:lvl1pPr>
              <a:defRPr sz="3600" b="1">
                <a:solidFill>
                  <a:schemeClr val="tx1">
                    <a:lumMod val="75000"/>
                    <a:lumOff val="25000"/>
                  </a:schemeClr>
                </a:solidFill>
              </a:defRPr>
            </a:lvl1pPr>
          </a:lstStyle>
          <a:p>
            <a:r>
              <a:rPr lang="en-US"/>
              <a:t>TABLE, V2</a:t>
            </a:r>
          </a:p>
        </p:txBody>
      </p:sp>
    </p:spTree>
    <p:extLst>
      <p:ext uri="{BB962C8B-B14F-4D97-AF65-F5344CB8AC3E}">
        <p14:creationId xmlns:p14="http://schemas.microsoft.com/office/powerpoint/2010/main" val="23612920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 Column, V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r:embed="rId2">
              <a:extLst>
                <a:ext uri="{96DAC541-7B7A-43D3-8B79-37D633B846F1}">
                  <asvg:svgBlip xmlns:asvg="http://schemas.microsoft.com/office/drawing/2016/SVG/main" r:embed="rId3"/>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7">
            <a:extLst>
              <a:ext uri="{FF2B5EF4-FFF2-40B4-BE49-F238E27FC236}">
                <a16:creationId xmlns:a16="http://schemas.microsoft.com/office/drawing/2014/main" id="{18018D10-4A58-D583-73A6-4A6259329B1B}"/>
              </a:ext>
            </a:extLst>
          </p:cNvPr>
          <p:cNvSpPr>
            <a:spLocks noGrp="1"/>
          </p:cNvSpPr>
          <p:nvPr>
            <p:ph type="title" hasCustomPrompt="1"/>
          </p:nvPr>
        </p:nvSpPr>
        <p:spPr>
          <a:xfrm>
            <a:off x="327275" y="406404"/>
            <a:ext cx="6797424"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V3</a:t>
            </a:r>
          </a:p>
        </p:txBody>
      </p:sp>
      <p:sp>
        <p:nvSpPr>
          <p:cNvPr id="6" name="Text Placeholder 30">
            <a:extLst>
              <a:ext uri="{FF2B5EF4-FFF2-40B4-BE49-F238E27FC236}">
                <a16:creationId xmlns:a16="http://schemas.microsoft.com/office/drawing/2014/main" id="{FB454B52-CAA5-FA02-E6D5-AC75622907E6}"/>
              </a:ext>
            </a:extLst>
          </p:cNvPr>
          <p:cNvSpPr>
            <a:spLocks noGrp="1"/>
          </p:cNvSpPr>
          <p:nvPr>
            <p:ph type="body" sz="quarter" idx="19" hasCustomPrompt="1"/>
          </p:nvPr>
        </p:nvSpPr>
        <p:spPr>
          <a:xfrm>
            <a:off x="327275" y="2743200"/>
            <a:ext cx="6797425"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42297458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 Column, V4">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9C4C88-F935-9711-F618-69A3E7F90F5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4997" y="0"/>
            <a:ext cx="3814997" cy="6858000"/>
          </a:xfrm>
          <a:prstGeom prst="rect">
            <a:avLst/>
          </a:prstGeom>
        </p:spPr>
      </p:pic>
      <p:sp>
        <p:nvSpPr>
          <p:cNvPr id="2" name="Title 37">
            <a:extLst>
              <a:ext uri="{FF2B5EF4-FFF2-40B4-BE49-F238E27FC236}">
                <a16:creationId xmlns:a16="http://schemas.microsoft.com/office/drawing/2014/main" id="{532FC5FC-EA0A-D220-2F46-DD794865E1CE}"/>
              </a:ext>
            </a:extLst>
          </p:cNvPr>
          <p:cNvSpPr>
            <a:spLocks noGrp="1"/>
          </p:cNvSpPr>
          <p:nvPr>
            <p:ph type="title" hasCustomPrompt="1"/>
          </p:nvPr>
        </p:nvSpPr>
        <p:spPr>
          <a:xfrm>
            <a:off x="4571999" y="406404"/>
            <a:ext cx="6210299"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V4</a:t>
            </a:r>
          </a:p>
        </p:txBody>
      </p:sp>
      <p:sp>
        <p:nvSpPr>
          <p:cNvPr id="7" name="Text Placeholder 30">
            <a:extLst>
              <a:ext uri="{FF2B5EF4-FFF2-40B4-BE49-F238E27FC236}">
                <a16:creationId xmlns:a16="http://schemas.microsoft.com/office/drawing/2014/main" id="{0565FB9F-19A4-B26F-4ECF-B093BA72FDB2}"/>
              </a:ext>
            </a:extLst>
          </p:cNvPr>
          <p:cNvSpPr>
            <a:spLocks noGrp="1"/>
          </p:cNvSpPr>
          <p:nvPr>
            <p:ph type="body" sz="quarter" idx="19" hasCustomPrompt="1"/>
          </p:nvPr>
        </p:nvSpPr>
        <p:spPr>
          <a:xfrm>
            <a:off x="4572000"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2604014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theme" Target="../theme/theme5.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8"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D1E99-0845-447A-9031-65FA317316B8}" type="datetimeFigureOut">
              <a:rPr lang="en-US" smtClean="0"/>
              <a:t>2/13/2026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20797-FCF4-492A-A828-CBC0DD9B3322}" type="slidenum">
              <a:rPr lang="en-US" smtClean="0"/>
              <a:t>‹#›</a:t>
            </a:fld>
            <a:endParaRPr lang="en-US"/>
          </a:p>
        </p:txBody>
      </p:sp>
    </p:spTree>
    <p:extLst>
      <p:ext uri="{BB962C8B-B14F-4D97-AF65-F5344CB8AC3E}">
        <p14:creationId xmlns:p14="http://schemas.microsoft.com/office/powerpoint/2010/main" val="1002601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914377" rtl="0" eaLnBrk="1" latinLnBrk="0" hangingPunct="1">
        <a:lnSpc>
          <a:spcPct val="90000"/>
        </a:lnSpc>
        <a:spcBef>
          <a:spcPct val="0"/>
        </a:spcBef>
        <a:buNone/>
        <a:defRPr sz="2800" b="1" i="0" u="none" kern="1200" baseline="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u="none" kern="1200" baseline="0">
          <a:solidFill>
            <a:schemeClr val="tx1"/>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baseline="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baseline="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29755F-92A9-F821-E626-BA616127E12B}"/>
              </a:ext>
            </a:extLst>
          </p:cNvPr>
          <p:cNvSpPr>
            <a:spLocks noGrp="1"/>
          </p:cNvSpPr>
          <p:nvPr>
            <p:ph type="title"/>
          </p:nvPr>
        </p:nvSpPr>
        <p:spPr>
          <a:xfrm>
            <a:off x="838200" y="365126"/>
            <a:ext cx="9597887" cy="489640"/>
          </a:xfrm>
          <a:prstGeom prst="rect">
            <a:avLst/>
          </a:prstGeom>
        </p:spPr>
        <p:txBody>
          <a:bodyPr vert="horz" lIns="91440" tIns="45720" rIns="91440" bIns="45720" rtlCol="0" anchor="ctr">
            <a:normAutofit/>
          </a:bodyPr>
          <a:lstStyle/>
          <a:p>
            <a:r>
              <a:rPr lang="en-US"/>
              <a:t>Slide Title Should be a sentence </a:t>
            </a:r>
          </a:p>
        </p:txBody>
      </p:sp>
      <p:sp>
        <p:nvSpPr>
          <p:cNvPr id="3" name="Text Placeholder 2">
            <a:extLst>
              <a:ext uri="{FF2B5EF4-FFF2-40B4-BE49-F238E27FC236}">
                <a16:creationId xmlns:a16="http://schemas.microsoft.com/office/drawing/2014/main" id="{D8538E62-03E5-BD18-4A2E-DA5EA9777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3CBF0B29-B0D8-DACE-9D2F-E39880D65DE4}"/>
              </a:ext>
            </a:extLst>
          </p:cNvPr>
          <p:cNvSpPr txBox="1"/>
          <p:nvPr userDrawn="1"/>
        </p:nvSpPr>
        <p:spPr>
          <a:xfrm>
            <a:off x="7126357" y="6477000"/>
            <a:ext cx="4592572" cy="138499"/>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800"/>
              </a:spcBef>
              <a:spcAft>
                <a:spcPts val="0"/>
              </a:spcAft>
              <a:buClrTx/>
              <a:buSzPct val="100000"/>
              <a:buFont typeface="Arial"/>
              <a:buNone/>
              <a:tabLst/>
              <a:defRPr/>
            </a:pPr>
            <a:r>
              <a:rPr lang="en-US" sz="900" b="0" noProof="0" dirty="0">
                <a:solidFill>
                  <a:schemeClr val="tx1"/>
                </a:solidFill>
                <a:latin typeface="Kievit Offc" panose="020B0504030101020102" pitchFamily="34" charset="77"/>
              </a:rPr>
              <a:t>Oregon State University | AMP </a:t>
            </a:r>
            <a:r>
              <a:rPr lang="en-US" sz="900" noProof="0" dirty="0">
                <a:solidFill>
                  <a:schemeClr val="tx1"/>
                </a:solidFill>
                <a:latin typeface="Kievit Offc" panose="020B0504030101020102" pitchFamily="34" charset="77"/>
              </a:rPr>
              <a:t>| Page </a:t>
            </a:r>
            <a:fld id="{C58DF478-B544-4ED8-9ED4-6A2648E2D233}" type="slidenum">
              <a:rPr lang="en-US" sz="900" noProof="0" smtClean="0">
                <a:solidFill>
                  <a:schemeClr val="tx1"/>
                </a:solidFill>
                <a:latin typeface="Kievit Offc" panose="020B0504030101020102" pitchFamily="34" charset="77"/>
              </a:rPr>
              <a:pPr marL="0" marR="0" lvl="0" indent="0" algn="r" defTabSz="1219170" rtl="0" eaLnBrk="1" fontAlgn="auto" latinLnBrk="0" hangingPunct="1">
                <a:lnSpc>
                  <a:spcPct val="100000"/>
                </a:lnSpc>
                <a:spcBef>
                  <a:spcPts val="800"/>
                </a:spcBef>
                <a:spcAft>
                  <a:spcPts val="0"/>
                </a:spcAft>
                <a:buClrTx/>
                <a:buSzPct val="100000"/>
                <a:buFont typeface="Arial"/>
                <a:buNone/>
                <a:tabLst/>
                <a:defRPr/>
              </a:pPr>
              <a:t>‹#›</a:t>
            </a:fld>
            <a:endParaRPr lang="en-US" sz="900" noProof="0" dirty="0">
              <a:solidFill>
                <a:schemeClr val="tx1"/>
              </a:solidFill>
              <a:latin typeface="Kievit Offc" panose="020B0504030101020102" pitchFamily="34" charset="77"/>
            </a:endParaRPr>
          </a:p>
        </p:txBody>
      </p:sp>
    </p:spTree>
    <p:extLst>
      <p:ext uri="{BB962C8B-B14F-4D97-AF65-F5344CB8AC3E}">
        <p14:creationId xmlns:p14="http://schemas.microsoft.com/office/powerpoint/2010/main" val="22197238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4" r:id="rId15"/>
  </p:sldLayoutIdLst>
  <p:txStyles>
    <p:titleStyle>
      <a:lvl1pPr algn="l" defTabSz="914400" rtl="0" eaLnBrk="1" latinLnBrk="0" hangingPunct="1">
        <a:lnSpc>
          <a:spcPct val="90000"/>
        </a:lnSpc>
        <a:spcBef>
          <a:spcPct val="0"/>
        </a:spcBef>
        <a:buNone/>
        <a:defRPr sz="2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49126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Lst>
  <p:txStyles>
    <p:titleStyle>
      <a:lvl1pPr algn="l" defTabSz="914400" rtl="0" eaLnBrk="1" latinLnBrk="0" hangingPunct="1">
        <a:lnSpc>
          <a:spcPct val="90000"/>
        </a:lnSpc>
        <a:spcBef>
          <a:spcPct val="0"/>
        </a:spcBef>
        <a:buNone/>
        <a:defRPr sz="4400" kern="1200">
          <a:solidFill>
            <a:schemeClr val="accent1"/>
          </a:solidFill>
          <a:latin typeface="Stratum2 Regular" panose="020B05060300000200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Kievit Offc Medium" panose="020B0604030101020102"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Kievit Offc Medium" panose="020B0604030101020102"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Kievit Offc Medium" panose="020B0604030101020102"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2/13/2026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92735895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72098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 id="2147483799" r:id="rId30"/>
    <p:sldLayoutId id="2147483800" r:id="rId31"/>
    <p:sldLayoutId id="2147483801" r:id="rId32"/>
  </p:sldLayoutIdLst>
  <p:txStyles>
    <p:titleStyle>
      <a:lvl1pPr algn="l" defTabSz="914400" rtl="0" eaLnBrk="1" latinLnBrk="0" hangingPunct="1">
        <a:lnSpc>
          <a:spcPct val="90000"/>
        </a:lnSpc>
        <a:spcBef>
          <a:spcPct val="0"/>
        </a:spcBef>
        <a:buNone/>
        <a:defRPr sz="4400" kern="1200">
          <a:solidFill>
            <a:schemeClr val="accent1"/>
          </a:solidFill>
          <a:latin typeface="Stratum2 Regular" panose="020B05060300000200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Kievit Offc Medium" panose="020B0604030101020102"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Kievit Offc Medium" panose="020B0604030101020102"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Kievit Offc Medium" panose="020B0604030101020102"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3.svg"/></Relationships>
</file>

<file path=ppt/slides/_rels/slide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3.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hr.oregonstate.edu/calendar-and-communications" TargetMode="External"/><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7.emf"/><Relationship Id="rId11" Type="http://schemas.openxmlformats.org/officeDocument/2006/relationships/image" Target="../media/image61.svg"/><Relationship Id="rId5" Type="http://schemas.openxmlformats.org/officeDocument/2006/relationships/image" Target="../media/image56.emf"/><Relationship Id="rId10" Type="http://schemas.openxmlformats.org/officeDocument/2006/relationships/image" Target="../media/image60.png"/><Relationship Id="rId4" Type="http://schemas.openxmlformats.org/officeDocument/2006/relationships/image" Target="../media/image55.sv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hyperlink" Target="mailto:angela.williamson@oregonstate.e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dn.intelligencebank.com/us/share/d23K/VypkX/obKqW/original/LYRA-Gathering-Code-Conduct-Privacy-Policy" TargetMode="External"/><Relationship Id="rId5" Type="http://schemas.openxmlformats.org/officeDocument/2006/relationships/hyperlink" Target="https://lyrahealth.zoom.us/meeting/register/lymf8U4YRH6zIT5USgcKnw" TargetMode="Externa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mailto:medical.leave@oregonstate.edu" TargetMode="Externa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86.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9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svg"/></Relationships>
</file>

<file path=ppt/slides/_rels/slide8.xml.rels><?xml version="1.0" encoding="UTF-8" standalone="yes"?>
<Relationships xmlns="http://schemas.openxmlformats.org/package/2006/relationships"><Relationship Id="rId8" Type="http://schemas.openxmlformats.org/officeDocument/2006/relationships/hyperlink" Target="https://beav.es/AMP-change-champions" TargetMode="External"/><Relationship Id="rId13" Type="http://schemas.openxmlformats.org/officeDocument/2006/relationships/image" Target="../media/image78.jpeg"/><Relationship Id="rId3" Type="http://schemas.openxmlformats.org/officeDocument/2006/relationships/image" Target="../media/image70.png"/><Relationship Id="rId7" Type="http://schemas.openxmlformats.org/officeDocument/2006/relationships/hyperlink" Target="https://beav.es/AMP-sharepoint" TargetMode="External"/><Relationship Id="rId12" Type="http://schemas.openxmlformats.org/officeDocument/2006/relationships/hyperlink" Target="https://beav.es/AMPlifier" TargetMode="External"/><Relationship Id="rId2" Type="http://schemas.openxmlformats.org/officeDocument/2006/relationships/notesSlide" Target="../notesSlides/notesSlide7.xml"/><Relationship Id="rId1" Type="http://schemas.openxmlformats.org/officeDocument/2006/relationships/slideLayout" Target="../slideLayouts/slideLayout87.xml"/><Relationship Id="rId6" Type="http://schemas.openxmlformats.org/officeDocument/2006/relationships/image" Target="../media/image77.svg"/><Relationship Id="rId11" Type="http://schemas.openxmlformats.org/officeDocument/2006/relationships/hyperlink" Target="https://beav.es/AMP-video-library" TargetMode="External"/><Relationship Id="rId5" Type="http://schemas.openxmlformats.org/officeDocument/2006/relationships/image" Target="../media/image76.png"/><Relationship Id="rId10" Type="http://schemas.openxmlformats.org/officeDocument/2006/relationships/hyperlink" Target="https://beav.es/AMP-glossary" TargetMode="External"/><Relationship Id="rId4" Type="http://schemas.openxmlformats.org/officeDocument/2006/relationships/image" Target="../media/image75.svg"/><Relationship Id="rId9" Type="http://schemas.openxmlformats.org/officeDocument/2006/relationships/hyperlink" Target="https://beav.es/AMP-always-on-survey" TargetMode="External"/><Relationship Id="rId14" Type="http://schemas.openxmlformats.org/officeDocument/2006/relationships/image" Target="../media/image79.png"/></Relationships>
</file>

<file path=ppt/slides/_rels/slide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58.png"/><Relationship Id="rId7" Type="http://schemas.openxmlformats.org/officeDocument/2006/relationships/hyperlink" Target="mailto:employee.pebbbenefits@oregonstate.ed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oregon.gov/oha/pebb/pages/forms.aspx" TargetMode="External"/><Relationship Id="rId5" Type="http://schemas.openxmlformats.org/officeDocument/2006/relationships/hyperlink" Target="mailto:Employee.pebbbenefits@oregonstate.edu" TargetMode="External"/><Relationship Id="rId4" Type="http://schemas.openxmlformats.org/officeDocument/2006/relationships/hyperlink" Target="https://www.oregon.gov/oha/PEBB/FORMS/Open-Enrollment.pdf" TargetMode="External"/><Relationship Id="rId9" Type="http://schemas.openxmlformats.org/officeDocument/2006/relationships/image" Target="../media/image8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C440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UHR/PAYROLL FORUM</a:t>
            </a:r>
          </a:p>
        </p:txBody>
      </p:sp>
      <p:sp>
        <p:nvSpPr>
          <p:cNvPr id="3" name="Subtitle 2"/>
          <p:cNvSpPr>
            <a:spLocks noGrp="1"/>
          </p:cNvSpPr>
          <p:nvPr>
            <p:ph type="subTitle" idx="1"/>
          </p:nvPr>
        </p:nvSpPr>
        <p:spPr/>
        <p:txBody>
          <a:bodyPr/>
          <a:lstStyle/>
          <a:p>
            <a:r>
              <a:rPr lang="en-US" i="1" dirty="0">
                <a:latin typeface="Verdana" charset="0"/>
                <a:ea typeface="Verdana" charset="0"/>
                <a:cs typeface="Verdana" charset="0"/>
              </a:rPr>
              <a:t>February 13, 2026</a:t>
            </a:r>
          </a:p>
          <a:p>
            <a:endParaRPr lang="en-US" dirty="0"/>
          </a:p>
        </p:txBody>
      </p:sp>
      <p:pic>
        <p:nvPicPr>
          <p:cNvPr id="5" name="Graphic 4" descr="Badge Heart outline">
            <a:extLst>
              <a:ext uri="{FF2B5EF4-FFF2-40B4-BE49-F238E27FC236}">
                <a16:creationId xmlns:a16="http://schemas.microsoft.com/office/drawing/2014/main" id="{431210D9-4CF3-4597-4A3D-81F2030814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6072" y="3509963"/>
            <a:ext cx="654145" cy="654145"/>
          </a:xfrm>
          <a:prstGeom prst="rect">
            <a:avLst/>
          </a:prstGeom>
        </p:spPr>
      </p:pic>
    </p:spTree>
    <p:extLst>
      <p:ext uri="{BB962C8B-B14F-4D97-AF65-F5344CB8AC3E}">
        <p14:creationId xmlns:p14="http://schemas.microsoft.com/office/powerpoint/2010/main" val="1594062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3DA1-E5CF-808B-39E5-AFA188FC15B2}"/>
              </a:ext>
            </a:extLst>
          </p:cNvPr>
          <p:cNvSpPr>
            <a:spLocks noGrp="1"/>
          </p:cNvSpPr>
          <p:nvPr>
            <p:ph type="title"/>
          </p:nvPr>
        </p:nvSpPr>
        <p:spPr/>
        <p:txBody>
          <a:bodyPr/>
          <a:lstStyle/>
          <a:p>
            <a:r>
              <a:rPr lang="en-US" dirty="0"/>
              <a:t>Questions?</a:t>
            </a:r>
          </a:p>
        </p:txBody>
      </p:sp>
      <p:pic>
        <p:nvPicPr>
          <p:cNvPr id="5" name="Picture Placeholder 4" descr="Thought outline">
            <a:extLst>
              <a:ext uri="{FF2B5EF4-FFF2-40B4-BE49-F238E27FC236}">
                <a16:creationId xmlns:a16="http://schemas.microsoft.com/office/drawing/2014/main" id="{0A837C31-6A86-4741-4DD3-0B73E7D1F86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83551" y="2106707"/>
            <a:ext cx="1424900" cy="1424900"/>
          </a:xfrm>
        </p:spPr>
      </p:pic>
    </p:spTree>
    <p:extLst>
      <p:ext uri="{BB962C8B-B14F-4D97-AF65-F5344CB8AC3E}">
        <p14:creationId xmlns:p14="http://schemas.microsoft.com/office/powerpoint/2010/main" val="3425340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3756624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D7BE7717-C57C-314A-A83E-498187191257}"/>
              </a:ext>
            </a:extLst>
          </p:cNvPr>
          <p:cNvSpPr>
            <a:spLocks noGrp="1"/>
          </p:cNvSpPr>
          <p:nvPr>
            <p:ph type="title"/>
          </p:nvPr>
        </p:nvSpPr>
        <p:spPr>
          <a:xfrm>
            <a:off x="1484869" y="667821"/>
            <a:ext cx="9879563" cy="494927"/>
          </a:xfrm>
        </p:spPr>
        <p:txBody>
          <a:bodyPr>
            <a:noAutofit/>
          </a:bodyPr>
          <a:lstStyle/>
          <a:p>
            <a:r>
              <a:rPr lang="en-US" sz="3000" dirty="0"/>
              <a:t>General Information</a:t>
            </a:r>
          </a:p>
        </p:txBody>
      </p:sp>
      <p:pic>
        <p:nvPicPr>
          <p:cNvPr id="8" name="Picture Placeholder 7" descr="Information outline">
            <a:extLst>
              <a:ext uri="{FF2B5EF4-FFF2-40B4-BE49-F238E27FC236}">
                <a16:creationId xmlns:a16="http://schemas.microsoft.com/office/drawing/2014/main" id="{3A898FB8-FD83-6994-8965-C62AE9A70E0B}"/>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t="157" b="157"/>
          <a:stretch>
            <a:fillRect/>
          </a:stretch>
        </p:blipFill>
        <p:spPr>
          <a:xfrm>
            <a:off x="595423" y="631120"/>
            <a:ext cx="542260" cy="542261"/>
          </a:xfrm>
        </p:spPr>
      </p:pic>
      <p:pic>
        <p:nvPicPr>
          <p:cNvPr id="27" name="Picture 26" descr="&quot;&quot;">
            <a:extLst>
              <a:ext uri="{FF2B5EF4-FFF2-40B4-BE49-F238E27FC236}">
                <a16:creationId xmlns:a16="http://schemas.microsoft.com/office/drawing/2014/main" id="{A2F275DB-A0AD-0143-AF80-F3A41A56B3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4482" y="1205211"/>
            <a:ext cx="607942" cy="607942"/>
          </a:xfrm>
          <a:prstGeom prst="rect">
            <a:avLst/>
          </a:prstGeom>
        </p:spPr>
      </p:pic>
      <p:pic>
        <p:nvPicPr>
          <p:cNvPr id="37" name="Picture 36" descr="&quot;&quot;">
            <a:extLst>
              <a:ext uri="{FF2B5EF4-FFF2-40B4-BE49-F238E27FC236}">
                <a16:creationId xmlns:a16="http://schemas.microsoft.com/office/drawing/2014/main" id="{F2FD1228-5240-B844-B5AB-F3F69A45CD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0722" y="2042667"/>
            <a:ext cx="607942" cy="607942"/>
          </a:xfrm>
          <a:prstGeom prst="rect">
            <a:avLst/>
          </a:prstGeom>
        </p:spPr>
      </p:pic>
      <p:sp>
        <p:nvSpPr>
          <p:cNvPr id="2" name="Content Placeholder 2">
            <a:extLst>
              <a:ext uri="{FF2B5EF4-FFF2-40B4-BE49-F238E27FC236}">
                <a16:creationId xmlns:a16="http://schemas.microsoft.com/office/drawing/2014/main" id="{732ED967-487D-8A73-6453-359B65E18790}"/>
              </a:ext>
            </a:extLst>
          </p:cNvPr>
          <p:cNvSpPr txBox="1">
            <a:spLocks/>
          </p:cNvSpPr>
          <p:nvPr/>
        </p:nvSpPr>
        <p:spPr>
          <a:xfrm>
            <a:off x="1310856" y="1424698"/>
            <a:ext cx="10540102" cy="50030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r>
              <a:rPr kumimoji="0" lang="en-US" sz="1800" b="0" i="0" u="none" strike="noStrike" kern="1200" cap="none" spc="0" normalizeH="0" baseline="0" noProof="0" dirty="0">
                <a:ln>
                  <a:noFill/>
                </a:ln>
                <a:solidFill>
                  <a:prstClr val="black"/>
                </a:solidFill>
                <a:effectLst/>
                <a:uLnTx/>
                <a:uFillTx/>
                <a:latin typeface="Gill Sans"/>
                <a:ea typeface="Gill Sans" charset="0"/>
                <a:cs typeface="Gill Sans" charset="0"/>
              </a:rPr>
              <a:t>You can raise your hand or put your questions in the chat</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endParaRPr kumimoji="0" lang="en-US" sz="1800" b="0" i="0" u="none" strike="noStrike" kern="1200" cap="none" spc="0" normalizeH="0" baseline="0" noProof="0" dirty="0">
              <a:ln>
                <a:noFill/>
              </a:ln>
              <a:solidFill>
                <a:prstClr val="black"/>
              </a:solidFill>
              <a:effectLst/>
              <a:uLnTx/>
              <a:uFillTx/>
              <a:latin typeface="Gill Sans"/>
              <a:ea typeface="Gill Sans" charset="0"/>
              <a:cs typeface="Gill Sans" charset="0"/>
            </a:endParaRP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r>
              <a:rPr kumimoji="0" lang="en-US" sz="1800" b="0" i="0" u="none" strike="noStrike" kern="1200" cap="none" spc="0" normalizeH="0" baseline="0" noProof="0" dirty="0">
                <a:ln>
                  <a:noFill/>
                </a:ln>
                <a:solidFill>
                  <a:prstClr val="black"/>
                </a:solidFill>
                <a:effectLst/>
                <a:uLnTx/>
                <a:uFillTx/>
                <a:latin typeface="Gill Sans"/>
                <a:ea typeface="Gill Sans" charset="0"/>
                <a:cs typeface="Gill Sans" charset="0"/>
              </a:rPr>
              <a:t>Forums are always recorded</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endParaRPr kumimoji="0" lang="en-US" sz="1800" b="0" i="0" u="none" strike="noStrike" kern="1200" cap="none" spc="0" normalizeH="0" baseline="0" noProof="0" dirty="0">
              <a:ln>
                <a:noFill/>
              </a:ln>
              <a:solidFill>
                <a:prstClr val="black"/>
              </a:solidFill>
              <a:effectLst/>
              <a:uLnTx/>
              <a:uFillTx/>
              <a:latin typeface="Gill Sans"/>
              <a:ea typeface="+mn-lt"/>
              <a:cs typeface="+mn-lt"/>
            </a:endParaRP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r>
              <a:rPr kumimoji="0" lang="en-US" sz="1800" b="0" i="0" u="none" strike="noStrike" kern="1200" cap="none" spc="0" normalizeH="0" baseline="0" noProof="0" dirty="0">
                <a:ln>
                  <a:noFill/>
                </a:ln>
                <a:solidFill>
                  <a:prstClr val="black"/>
                </a:solidFill>
                <a:effectLst/>
                <a:uLnTx/>
                <a:uFillTx/>
                <a:latin typeface="Gill Sans"/>
                <a:ea typeface="+mn-lt"/>
                <a:cs typeface="+mn-lt"/>
              </a:rPr>
              <a:t>You can find recordings and slides for each forum on the UHR Calendar and Communications website: </a:t>
            </a:r>
            <a:r>
              <a:rPr kumimoji="0" lang="en-US" sz="1800" b="0" i="0" u="none" strike="noStrike" kern="1200" cap="none" spc="0" normalizeH="0" baseline="0" noProof="0" dirty="0">
                <a:ln>
                  <a:noFill/>
                </a:ln>
                <a:solidFill>
                  <a:srgbClr val="00859B"/>
                </a:solidFill>
                <a:effectLst/>
                <a:uLnTx/>
                <a:uFillTx/>
                <a:latin typeface="Gill Sans"/>
                <a:ea typeface="+mn-lt"/>
                <a:cs typeface="+mn-lt"/>
                <a:hlinkClick r:id="rId8">
                  <a:extLst>
                    <a:ext uri="{A12FA001-AC4F-418D-AE19-62706E023703}">
                      <ahyp:hlinkClr xmlns:ahyp="http://schemas.microsoft.com/office/drawing/2018/hyperlinkcolor" val="tx"/>
                    </a:ext>
                  </a:extLst>
                </a:hlinkClick>
              </a:rPr>
              <a:t>https://hr.oregonstate.edu/calendar-and-communications</a:t>
            </a:r>
            <a:r>
              <a:rPr kumimoji="0" lang="en-US" sz="1800" b="0" i="0" u="none" strike="noStrike" kern="1200" cap="none" spc="0" normalizeH="0" baseline="0" noProof="0" dirty="0">
                <a:ln>
                  <a:noFill/>
                </a:ln>
                <a:solidFill>
                  <a:srgbClr val="00859B"/>
                </a:solidFill>
                <a:effectLst/>
                <a:uLnTx/>
                <a:uFillTx/>
                <a:latin typeface="Gill Sans"/>
                <a:ea typeface="+mn-lt"/>
                <a:cs typeface="+mn-lt"/>
              </a:rPr>
              <a:t> </a:t>
            </a:r>
            <a:r>
              <a:rPr kumimoji="0" lang="en-US" sz="1800" b="0" i="0" u="none" strike="noStrike" kern="1200" cap="none" spc="0" normalizeH="0" baseline="0" noProof="0" dirty="0">
                <a:ln>
                  <a:noFill/>
                </a:ln>
                <a:solidFill>
                  <a:prstClr val="black"/>
                </a:solidFill>
                <a:effectLst/>
                <a:uLnTx/>
                <a:uFillTx/>
                <a:latin typeface="Gill Sans"/>
                <a:ea typeface="+mn-lt"/>
                <a:cs typeface="+mn-lt"/>
              </a:rPr>
              <a:t>(links and topics for future sessions are also listed there)</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endParaRPr kumimoji="0" lang="en-US" sz="1800" b="0" i="0" u="none" strike="noStrike" kern="1200" cap="none" spc="0" normalizeH="0" baseline="0" noProof="0" dirty="0">
              <a:ln>
                <a:noFill/>
              </a:ln>
              <a:solidFill>
                <a:prstClr val="black"/>
              </a:solidFill>
              <a:effectLst/>
              <a:uLnTx/>
              <a:uFillTx/>
              <a:latin typeface="Gill Sans"/>
              <a:ea typeface="Gill Sans" charset="0"/>
              <a:cs typeface="Gill Sans" charset="0"/>
            </a:endParaRP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r>
              <a:rPr kumimoji="0" lang="en-US" sz="1800" b="0" i="0" u="none" strike="noStrike" kern="1200" cap="none" spc="0" normalizeH="0" baseline="0" noProof="0" dirty="0">
                <a:ln>
                  <a:noFill/>
                </a:ln>
                <a:solidFill>
                  <a:prstClr val="black"/>
                </a:solidFill>
                <a:effectLst/>
                <a:uLnTx/>
                <a:uFillTx/>
                <a:latin typeface="Gill Sans"/>
                <a:ea typeface="Gill Sans" charset="0"/>
                <a:cs typeface="Gill Sans" charset="0"/>
              </a:rPr>
              <a:t>This forum’s recording and slides will be emailed along with the registration link and list of topics for the next forum</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endParaRPr kumimoji="0" lang="en-US" sz="2400" b="0" i="0" u="none" strike="noStrike" kern="1200" cap="none" spc="0" normalizeH="0" baseline="0" noProof="0" dirty="0">
              <a:ln>
                <a:noFill/>
              </a:ln>
              <a:solidFill>
                <a:prstClr val="black"/>
              </a:solidFill>
              <a:effectLst/>
              <a:uLnTx/>
              <a:uFillTx/>
              <a:latin typeface="Gill Sans" charset="0"/>
              <a:ea typeface="Gill Sans" charset="0"/>
              <a:cs typeface="Gill Sans" charset="0"/>
            </a:endParaRPr>
          </a:p>
        </p:txBody>
      </p:sp>
      <p:pic>
        <p:nvPicPr>
          <p:cNvPr id="3" name="Picture 2">
            <a:extLst>
              <a:ext uri="{FF2B5EF4-FFF2-40B4-BE49-F238E27FC236}">
                <a16:creationId xmlns:a16="http://schemas.microsoft.com/office/drawing/2014/main" id="{7E371D3B-3616-1A22-5A76-56F2A2421013}"/>
              </a:ext>
            </a:extLst>
          </p:cNvPr>
          <p:cNvPicPr>
            <a:picLocks noChangeAspect="1"/>
          </p:cNvPicPr>
          <p:nvPr/>
        </p:nvPicPr>
        <p:blipFill>
          <a:blip r:embed="rId9"/>
          <a:stretch>
            <a:fillRect/>
          </a:stretch>
        </p:blipFill>
        <p:spPr>
          <a:xfrm rot="5400000">
            <a:off x="3684056" y="3619363"/>
            <a:ext cx="613767" cy="613767"/>
          </a:xfrm>
          <a:prstGeom prst="rect">
            <a:avLst/>
          </a:prstGeom>
        </p:spPr>
      </p:pic>
      <p:pic>
        <p:nvPicPr>
          <p:cNvPr id="5" name="Graphic 4" descr="Email outline">
            <a:extLst>
              <a:ext uri="{FF2B5EF4-FFF2-40B4-BE49-F238E27FC236}">
                <a16:creationId xmlns:a16="http://schemas.microsoft.com/office/drawing/2014/main" id="{011B1DF6-FDC0-BB83-7AEE-CBA047E769D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13312" y="4726029"/>
            <a:ext cx="607942" cy="607942"/>
          </a:xfrm>
          <a:prstGeom prst="rect">
            <a:avLst/>
          </a:prstGeom>
        </p:spPr>
      </p:pic>
    </p:spTree>
    <p:extLst>
      <p:ext uri="{BB962C8B-B14F-4D97-AF65-F5344CB8AC3E}">
        <p14:creationId xmlns:p14="http://schemas.microsoft.com/office/powerpoint/2010/main" val="3441549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a:t>Agenda</a:t>
            </a:r>
          </a:p>
        </p:txBody>
      </p:sp>
      <p:pic>
        <p:nvPicPr>
          <p:cNvPr id="6" name="Picture Placeholder 5" descr="&quot;&quot;"/>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63" b="63"/>
          <a:stretch>
            <a:fillRect/>
          </a:stretch>
        </p:blipFill>
        <p:spPr>
          <a:xfrm>
            <a:off x="625481" y="649834"/>
            <a:ext cx="504121" cy="504122"/>
          </a:xfrm>
        </p:spPr>
      </p:pic>
      <p:sp>
        <p:nvSpPr>
          <p:cNvPr id="4" name="Content Placeholder 2">
            <a:extLst>
              <a:ext uri="{FF2B5EF4-FFF2-40B4-BE49-F238E27FC236}">
                <a16:creationId xmlns:a16="http://schemas.microsoft.com/office/drawing/2014/main" id="{13923E9E-B63C-E87E-A001-0A00AA0D2A77}"/>
              </a:ext>
            </a:extLst>
          </p:cNvPr>
          <p:cNvSpPr txBox="1">
            <a:spLocks/>
          </p:cNvSpPr>
          <p:nvPr/>
        </p:nvSpPr>
        <p:spPr>
          <a:xfrm>
            <a:off x="1335127" y="1562686"/>
            <a:ext cx="10157782" cy="39602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r>
              <a:rPr kumimoji="0" lang="en-US" sz="1800" b="0" i="0" u="none" strike="noStrike" kern="1200" cap="none" spc="0" normalizeH="0" baseline="0" noProof="0" dirty="0">
                <a:ln>
                  <a:noFill/>
                </a:ln>
                <a:solidFill>
                  <a:prstClr val="black"/>
                </a:solidFill>
                <a:effectLst/>
                <a:uLnTx/>
                <a:uFillTx/>
                <a:ea typeface="Gill Sans" charset="0"/>
                <a:cs typeface="Gill Sans" charset="0"/>
              </a:rPr>
              <a:t>Announcements</a:t>
            </a:r>
          </a:p>
          <a:p>
            <a:pPr marL="285115" indent="-285115">
              <a:lnSpc>
                <a:spcPct val="100000"/>
              </a:lnSpc>
              <a:spcBef>
                <a:spcPts val="1200"/>
              </a:spcBef>
              <a:buClrTx/>
              <a:buSzPct val="100000"/>
              <a:buBlip>
                <a:blip r:embed="rId4"/>
              </a:buBlip>
              <a:defRPr/>
            </a:pPr>
            <a:r>
              <a:rPr lang="en-US" sz="1800" dirty="0">
                <a:solidFill>
                  <a:prstClr val="black"/>
                </a:solidFill>
                <a:ea typeface="Gill Sans" charset="0"/>
                <a:cs typeface="Gill Sans" charset="0"/>
              </a:rPr>
              <a:t>Administrative Modernization Program (AMP) updates</a:t>
            </a:r>
            <a:endParaRPr kumimoji="0" lang="en-US" sz="1800" b="0" i="0" u="none" strike="noStrike" kern="1200" cap="none" spc="0" normalizeH="0" baseline="0" noProof="0" dirty="0">
              <a:ln>
                <a:noFill/>
              </a:ln>
              <a:solidFill>
                <a:prstClr val="black"/>
              </a:solidFill>
              <a:effectLst/>
              <a:uLnTx/>
              <a:uFillTx/>
              <a:ea typeface="Gill Sans" charset="0"/>
              <a:cs typeface="Gill Sans" charset="0"/>
            </a:endParaRPr>
          </a:p>
          <a:p>
            <a:pPr marL="285115" indent="-285115">
              <a:lnSpc>
                <a:spcPct val="100000"/>
              </a:lnSpc>
              <a:spcBef>
                <a:spcPts val="1200"/>
              </a:spcBef>
              <a:buClrTx/>
              <a:buSzPct val="100000"/>
              <a:buBlip>
                <a:blip r:embed="rId4"/>
              </a:buBlip>
              <a:defRPr/>
            </a:pPr>
            <a:r>
              <a:rPr lang="en-US" sz="1800" dirty="0">
                <a:solidFill>
                  <a:prstClr val="black"/>
                </a:solidFill>
                <a:ea typeface="Gill Sans" charset="0"/>
                <a:cs typeface="Gill Sans" charset="0"/>
              </a:rPr>
              <a:t>Open Enrollment corrections information</a:t>
            </a:r>
          </a:p>
        </p:txBody>
      </p:sp>
    </p:spTree>
    <p:extLst>
      <p:ext uri="{BB962C8B-B14F-4D97-AF65-F5344CB8AC3E}">
        <p14:creationId xmlns:p14="http://schemas.microsoft.com/office/powerpoint/2010/main" val="4231928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FF79F-E6DB-ABE4-8E7D-FD4136B8E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1B2518-E8E3-391E-D853-67B5CE547052}"/>
              </a:ext>
            </a:extLst>
          </p:cNvPr>
          <p:cNvSpPr>
            <a:spLocks noGrp="1"/>
          </p:cNvSpPr>
          <p:nvPr>
            <p:ph type="title"/>
          </p:nvPr>
        </p:nvSpPr>
        <p:spPr/>
        <p:txBody>
          <a:bodyPr>
            <a:noAutofit/>
          </a:bodyPr>
          <a:lstStyle/>
          <a:p>
            <a:r>
              <a:rPr lang="en-US" sz="3000" dirty="0"/>
              <a:t>Announcements</a:t>
            </a:r>
          </a:p>
        </p:txBody>
      </p:sp>
      <p:pic>
        <p:nvPicPr>
          <p:cNvPr id="6" name="Picture Placeholder 5" descr="&quot;&quot;">
            <a:extLst>
              <a:ext uri="{FF2B5EF4-FFF2-40B4-BE49-F238E27FC236}">
                <a16:creationId xmlns:a16="http://schemas.microsoft.com/office/drawing/2014/main" id="{364DBB4C-83F9-709C-E771-6ADDC308498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57" b="157"/>
          <a:stretch>
            <a:fillRect/>
          </a:stretch>
        </p:blipFill>
        <p:spPr>
          <a:xfrm>
            <a:off x="615950" y="615033"/>
            <a:ext cx="570848" cy="569052"/>
          </a:xfrm>
          <a:prstGeom prst="rect">
            <a:avLst/>
          </a:prstGeom>
        </p:spPr>
      </p:pic>
      <p:sp>
        <p:nvSpPr>
          <p:cNvPr id="3" name="TextBox 2">
            <a:extLst>
              <a:ext uri="{FF2B5EF4-FFF2-40B4-BE49-F238E27FC236}">
                <a16:creationId xmlns:a16="http://schemas.microsoft.com/office/drawing/2014/main" id="{97A8DAA8-6CCF-45CC-427C-50A65F40B86D}"/>
              </a:ext>
            </a:extLst>
          </p:cNvPr>
          <p:cNvSpPr txBox="1"/>
          <p:nvPr/>
        </p:nvSpPr>
        <p:spPr>
          <a:xfrm>
            <a:off x="1186798" y="1421829"/>
            <a:ext cx="999631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115" indent="-285115">
              <a:spcBef>
                <a:spcPts val="1200"/>
              </a:spcBef>
              <a:buSzPct val="100000"/>
              <a:buBlip>
                <a:blip r:embed="rId4"/>
              </a:buBlip>
              <a:defRPr/>
            </a:pPr>
            <a:r>
              <a:rPr lang="en-US" dirty="0">
                <a:ea typeface="+mn-lt"/>
                <a:cs typeface="+mn-lt"/>
              </a:rPr>
              <a:t>Upcoming Lyra Gathering: Running on Empty: Workplace Burnout (private Gathering)</a:t>
            </a:r>
          </a:p>
          <a:p>
            <a:pPr marL="742315" lvl="1" indent="-285115">
              <a:spcBef>
                <a:spcPts val="1200"/>
              </a:spcBef>
              <a:buSzPct val="100000"/>
              <a:buBlip>
                <a:blip r:embed="rId4"/>
              </a:buBlip>
              <a:defRPr/>
            </a:pPr>
            <a:r>
              <a:rPr lang="en-US" dirty="0">
                <a:ea typeface="+mn-lt"/>
                <a:cs typeface="+mn-lt"/>
              </a:rPr>
              <a:t>Thursday, February 26th, from 10:00 AM-11:00 AM</a:t>
            </a:r>
          </a:p>
          <a:p>
            <a:pPr marL="742315" lvl="1" indent="-285115">
              <a:spcBef>
                <a:spcPts val="1200"/>
              </a:spcBef>
              <a:buSzPct val="100000"/>
              <a:buBlip>
                <a:blip r:embed="rId4"/>
              </a:buBlip>
              <a:defRPr/>
            </a:pPr>
            <a:r>
              <a:rPr lang="en-US" dirty="0">
                <a:solidFill>
                  <a:srgbClr val="00859B"/>
                </a:solidFill>
                <a:ea typeface="+mn-lt"/>
                <a:cs typeface="+mn-lt"/>
                <a:hlinkClick r:id="rId5">
                  <a:extLst>
                    <a:ext uri="{A12FA001-AC4F-418D-AE19-62706E023703}">
                      <ahyp:hlinkClr xmlns:ahyp="http://schemas.microsoft.com/office/drawing/2018/hyperlinkcolor" val="tx"/>
                    </a:ext>
                  </a:extLst>
                </a:hlinkClick>
              </a:rPr>
              <a:t>Register here</a:t>
            </a:r>
            <a:endParaRPr lang="en-US" dirty="0">
              <a:solidFill>
                <a:srgbClr val="00859B"/>
              </a:solidFill>
              <a:ea typeface="+mn-lt"/>
              <a:cs typeface="+mn-lt"/>
            </a:endParaRPr>
          </a:p>
          <a:p>
            <a:pPr marL="742315" lvl="1" indent="-285115">
              <a:spcBef>
                <a:spcPts val="1200"/>
              </a:spcBef>
              <a:buSzPct val="100000"/>
              <a:buBlip>
                <a:blip r:embed="rId4"/>
              </a:buBlip>
              <a:defRPr/>
            </a:pPr>
            <a:r>
              <a:rPr lang="en-US" dirty="0">
                <a:solidFill>
                  <a:srgbClr val="00859B"/>
                </a:solidFill>
                <a:ea typeface="+mn-lt"/>
                <a:cs typeface="+mn-lt"/>
                <a:hlinkClick r:id="rId6">
                  <a:extLst>
                    <a:ext uri="{A12FA001-AC4F-418D-AE19-62706E023703}">
                      <ahyp:hlinkClr xmlns:ahyp="http://schemas.microsoft.com/office/drawing/2018/hyperlinkcolor" val="tx"/>
                    </a:ext>
                  </a:extLst>
                </a:hlinkClick>
              </a:rPr>
              <a:t>Information</a:t>
            </a:r>
            <a:r>
              <a:rPr lang="en-US" dirty="0">
                <a:ea typeface="+mn-lt"/>
                <a:cs typeface="+mn-lt"/>
              </a:rPr>
              <a:t> about Lyra Gatherings</a:t>
            </a:r>
            <a:br>
              <a:rPr lang="en-US" dirty="0">
                <a:ea typeface="+mn-lt"/>
                <a:cs typeface="+mn-lt"/>
              </a:rPr>
            </a:br>
            <a:endParaRPr lang="en-US" dirty="0">
              <a:ea typeface="+mn-lt"/>
              <a:cs typeface="+mn-lt"/>
            </a:endParaRPr>
          </a:p>
          <a:p>
            <a:pPr marL="285115" indent="-285115">
              <a:spcBef>
                <a:spcPts val="1200"/>
              </a:spcBef>
              <a:buSzPct val="100000"/>
              <a:buBlip>
                <a:blip r:embed="rId4"/>
              </a:buBlip>
              <a:defRPr/>
            </a:pPr>
            <a:r>
              <a:rPr lang="en-US" dirty="0">
                <a:ea typeface="+mn-lt"/>
                <a:cs typeface="+mn-lt"/>
              </a:rPr>
              <a:t>We do not anticipate a change in how Summer Academic Wage appointments are requested for this year.  More information will be presented at the March HR/PR Forum. If you have any questions in advance please reach out to Angela Williamson, </a:t>
            </a:r>
            <a:r>
              <a:rPr lang="en-US" dirty="0">
                <a:solidFill>
                  <a:srgbClr val="00859B"/>
                </a:solidFill>
                <a:ea typeface="+mn-lt"/>
                <a:cs typeface="+mn-lt"/>
                <a:hlinkClick r:id="rId7">
                  <a:extLst>
                    <a:ext uri="{A12FA001-AC4F-418D-AE19-62706E023703}">
                      <ahyp:hlinkClr xmlns:ahyp="http://schemas.microsoft.com/office/drawing/2018/hyperlinkcolor" val="tx"/>
                    </a:ext>
                  </a:extLst>
                </a:hlinkClick>
              </a:rPr>
              <a:t>angela.williamson@oregonstate.edu</a:t>
            </a:r>
            <a:r>
              <a:rPr lang="en-US" dirty="0">
                <a:solidFill>
                  <a:srgbClr val="00859B"/>
                </a:solidFill>
                <a:ea typeface="+mn-lt"/>
                <a:cs typeface="+mn-lt"/>
              </a:rPr>
              <a:t> </a:t>
            </a:r>
            <a:endParaRPr lang="en-US" dirty="0">
              <a:solidFill>
                <a:srgbClr val="000000"/>
              </a:solidFill>
            </a:endParaRPr>
          </a:p>
          <a:p>
            <a:pPr>
              <a:spcBef>
                <a:spcPts val="1200"/>
              </a:spcBef>
              <a:buSzPct val="100000"/>
              <a:defRPr/>
            </a:pPr>
            <a:endParaRPr lang="en-US" dirty="0">
              <a:solidFill>
                <a:srgbClr val="000000"/>
              </a:solidFill>
            </a:endParaRPr>
          </a:p>
          <a:p>
            <a:pPr lvl="1">
              <a:spcBef>
                <a:spcPts val="1200"/>
              </a:spcBef>
              <a:buSzPct val="100000"/>
              <a:defRPr/>
            </a:pPr>
            <a:endParaRPr lang="en-US" dirty="0">
              <a:solidFill>
                <a:srgbClr val="000000"/>
              </a:solidFill>
            </a:endParaRPr>
          </a:p>
        </p:txBody>
      </p:sp>
    </p:spTree>
    <p:extLst>
      <p:ext uri="{BB962C8B-B14F-4D97-AF65-F5344CB8AC3E}">
        <p14:creationId xmlns:p14="http://schemas.microsoft.com/office/powerpoint/2010/main" val="1708329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D8770-0B73-FEF2-6BFC-E87A0988CE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9D3BD9-6507-8711-0DFB-492A5A4DDF04}"/>
              </a:ext>
            </a:extLst>
          </p:cNvPr>
          <p:cNvSpPr>
            <a:spLocks noGrp="1"/>
          </p:cNvSpPr>
          <p:nvPr>
            <p:ph type="title"/>
          </p:nvPr>
        </p:nvSpPr>
        <p:spPr/>
        <p:txBody>
          <a:bodyPr>
            <a:noAutofit/>
          </a:bodyPr>
          <a:lstStyle/>
          <a:p>
            <a:r>
              <a:rPr lang="en-US" sz="3000" dirty="0"/>
              <a:t>More announcements!</a:t>
            </a:r>
          </a:p>
        </p:txBody>
      </p:sp>
      <p:pic>
        <p:nvPicPr>
          <p:cNvPr id="6" name="Picture Placeholder 5" descr="&quot;&quot;">
            <a:extLst>
              <a:ext uri="{FF2B5EF4-FFF2-40B4-BE49-F238E27FC236}">
                <a16:creationId xmlns:a16="http://schemas.microsoft.com/office/drawing/2014/main" id="{EBAA33C7-A8A1-921D-7674-27C62E63E16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57" b="157"/>
          <a:stretch>
            <a:fillRect/>
          </a:stretch>
        </p:blipFill>
        <p:spPr>
          <a:xfrm>
            <a:off x="615950" y="615033"/>
            <a:ext cx="570848" cy="569052"/>
          </a:xfrm>
          <a:prstGeom prst="rect">
            <a:avLst/>
          </a:prstGeom>
        </p:spPr>
      </p:pic>
      <p:sp>
        <p:nvSpPr>
          <p:cNvPr id="3" name="TextBox 2">
            <a:extLst>
              <a:ext uri="{FF2B5EF4-FFF2-40B4-BE49-F238E27FC236}">
                <a16:creationId xmlns:a16="http://schemas.microsoft.com/office/drawing/2014/main" id="{8A3E7F8F-B7F0-CCE6-4E7C-D9771722303A}"/>
              </a:ext>
            </a:extLst>
          </p:cNvPr>
          <p:cNvSpPr txBox="1"/>
          <p:nvPr/>
        </p:nvSpPr>
        <p:spPr>
          <a:xfrm>
            <a:off x="1264985" y="1394872"/>
            <a:ext cx="9753535" cy="63094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buSzPct val="100000"/>
              <a:defRPr/>
            </a:pPr>
            <a:r>
              <a:rPr lang="en-US" dirty="0"/>
              <a:t>Reminder: Oregon Paid Family and Medical Leave (OPFML) update</a:t>
            </a:r>
          </a:p>
          <a:p>
            <a:pPr marL="285115" indent="-285115">
              <a:spcBef>
                <a:spcPts val="1200"/>
              </a:spcBef>
              <a:buSzPct val="100000"/>
              <a:buBlip>
                <a:blip r:embed="rId4"/>
              </a:buBlip>
              <a:defRPr/>
            </a:pPr>
            <a:r>
              <a:rPr lang="en-US" dirty="0"/>
              <a:t>Administration of Oregon Paid Family Medical Leave (OPFML) has transitioned internally beginning January 1, 2026. UHR’s Protected Leaves team will be process and administer all OPFML cases. OPFML requests that have been processed prior to December 31, 2025 will continue to be administered directly by The Standard until the leave has concluded. This change will bring several benefits:</a:t>
            </a:r>
          </a:p>
          <a:p>
            <a:pPr marL="742950" lvl="1" indent="-285750">
              <a:spcBef>
                <a:spcPts val="1200"/>
              </a:spcBef>
              <a:buClr>
                <a:srgbClr val="D73F09"/>
              </a:buClr>
              <a:buSzPct val="100000"/>
              <a:buFont typeface="Arial" panose="020B0604020202020204" pitchFamily="34" charset="0"/>
              <a:buChar char="•"/>
              <a:defRPr/>
            </a:pPr>
            <a:r>
              <a:rPr lang="en-US" dirty="0"/>
              <a:t>Improved service delivery</a:t>
            </a:r>
          </a:p>
          <a:p>
            <a:pPr marL="742950" lvl="1" indent="-285750">
              <a:spcBef>
                <a:spcPts val="1200"/>
              </a:spcBef>
              <a:buClr>
                <a:srgbClr val="D73F09"/>
              </a:buClr>
              <a:buSzPct val="100000"/>
              <a:buFont typeface="Arial" panose="020B0604020202020204" pitchFamily="34" charset="0"/>
              <a:buChar char="•"/>
              <a:defRPr/>
            </a:pPr>
            <a:r>
              <a:rPr lang="en-US" dirty="0"/>
              <a:t>A single point of contact from the UHR Protected Leave Team from the start of a leave through to the completion of the leave; </a:t>
            </a:r>
          </a:p>
          <a:p>
            <a:pPr marL="742950" lvl="1" indent="-285750">
              <a:spcBef>
                <a:spcPts val="1200"/>
              </a:spcBef>
              <a:buClr>
                <a:srgbClr val="D73F09"/>
              </a:buClr>
              <a:buSzPct val="100000"/>
              <a:buFont typeface="Arial" panose="020B0604020202020204" pitchFamily="34" charset="0"/>
              <a:buChar char="•"/>
              <a:defRPr/>
            </a:pPr>
            <a:r>
              <a:rPr lang="en-US" dirty="0"/>
              <a:t>OPFML pay will be delivered directly to employees via OSU’s pay system; and  </a:t>
            </a:r>
          </a:p>
          <a:p>
            <a:pPr marL="742950" lvl="1" indent="-285750">
              <a:spcBef>
                <a:spcPts val="1200"/>
              </a:spcBef>
              <a:buClr>
                <a:srgbClr val="D73F09"/>
              </a:buClr>
              <a:buSzPct val="100000"/>
              <a:buFont typeface="Arial" panose="020B0604020202020204" pitchFamily="34" charset="0"/>
              <a:buChar char="•"/>
              <a:defRPr/>
            </a:pPr>
            <a:r>
              <a:rPr lang="en-US" dirty="0"/>
              <a:t>Process alignment and improved, coordinated communication for employees and their supervisors through UHR’s Protected Leaves team.  </a:t>
            </a:r>
          </a:p>
          <a:p>
            <a:pPr marL="285115" indent="-285115">
              <a:spcBef>
                <a:spcPts val="1200"/>
              </a:spcBef>
              <a:buSzPct val="100000"/>
              <a:buBlip>
                <a:blip r:embed="rId4"/>
              </a:buBlip>
              <a:defRPr/>
            </a:pPr>
            <a:r>
              <a:rPr kumimoji="0" lang="en-US" b="0" i="0" u="none" strike="noStrike" kern="1200" cap="none" spc="0" normalizeH="0" baseline="0" noProof="0" dirty="0">
                <a:ln>
                  <a:noFill/>
                </a:ln>
                <a:solidFill>
                  <a:prstClr val="black"/>
                </a:solidFill>
                <a:effectLst/>
                <a:uLnTx/>
                <a:uFillTx/>
                <a:ea typeface="+mn-ea"/>
                <a:cs typeface="+mn-cs"/>
              </a:rPr>
              <a:t>Reach out to </a:t>
            </a:r>
            <a:r>
              <a:rPr kumimoji="0" lang="en-US" b="0" i="0" u="none" strike="noStrike" kern="1200" cap="none" spc="0" normalizeH="0" baseline="0" noProof="0" dirty="0">
                <a:ln>
                  <a:noFill/>
                </a:ln>
                <a:solidFill>
                  <a:srgbClr val="00859B"/>
                </a:solidFill>
                <a:effectLst/>
                <a:uLnTx/>
                <a:uFillTx/>
                <a:ea typeface="+mn-ea"/>
                <a:cs typeface="+mn-cs"/>
                <a:hlinkClick r:id="rId5">
                  <a:extLst>
                    <a:ext uri="{A12FA001-AC4F-418D-AE19-62706E023703}">
                      <ahyp:hlinkClr xmlns:ahyp="http://schemas.microsoft.com/office/drawing/2018/hyperlinkcolor" val="tx"/>
                    </a:ext>
                  </a:extLst>
                </a:hlinkClick>
              </a:rPr>
              <a:t>medical.leave@oregonstate.edu</a:t>
            </a:r>
            <a:r>
              <a:rPr kumimoji="0" lang="en-US" b="0" i="0" u="none" strike="noStrike" kern="1200" cap="none" spc="0" normalizeH="0" baseline="0" noProof="0" dirty="0">
                <a:ln>
                  <a:noFill/>
                </a:ln>
                <a:solidFill>
                  <a:srgbClr val="00859B"/>
                </a:solidFill>
                <a:effectLst/>
                <a:uLnTx/>
                <a:uFillTx/>
                <a:ea typeface="+mn-ea"/>
                <a:cs typeface="+mn-cs"/>
              </a:rPr>
              <a:t> </a:t>
            </a:r>
            <a:r>
              <a:rPr kumimoji="0" lang="en-US" b="0" i="0" u="none" strike="noStrike" kern="1200" cap="none" spc="0" normalizeH="0" baseline="0" noProof="0" dirty="0">
                <a:ln>
                  <a:noFill/>
                </a:ln>
                <a:solidFill>
                  <a:prstClr val="black"/>
                </a:solidFill>
                <a:effectLst/>
                <a:uLnTx/>
                <a:uFillTx/>
                <a:ea typeface="+mn-ea"/>
                <a:cs typeface="+mn-cs"/>
              </a:rPr>
              <a:t>for questions</a:t>
            </a:r>
          </a:p>
          <a:p>
            <a:pPr>
              <a:spcBef>
                <a:spcPts val="1200"/>
              </a:spcBef>
              <a:buClr>
                <a:srgbClr val="D73F09"/>
              </a:buClr>
              <a:buSzPct val="100000"/>
              <a:defRPr/>
            </a:pPr>
            <a:endParaRPr lang="en-US" sz="1600" dirty="0"/>
          </a:p>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endParaRPr lang="en-US" dirty="0"/>
          </a:p>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endParaRPr lang="en-US" dirty="0"/>
          </a:p>
          <a:p>
            <a:pPr lvl="1">
              <a:spcBef>
                <a:spcPts val="1200"/>
              </a:spcBef>
              <a:buSzPct val="100000"/>
              <a:defRPr/>
            </a:pPr>
            <a:endParaRPr lang="en-US" dirty="0">
              <a:solidFill>
                <a:srgbClr val="000000"/>
              </a:solidFill>
            </a:endParaRPr>
          </a:p>
        </p:txBody>
      </p:sp>
    </p:spTree>
    <p:extLst>
      <p:ext uri="{BB962C8B-B14F-4D97-AF65-F5344CB8AC3E}">
        <p14:creationId xmlns:p14="http://schemas.microsoft.com/office/powerpoint/2010/main" val="1567286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0DD81D-1FB5-D219-740C-64DA9384DB8B}"/>
              </a:ext>
            </a:extLst>
          </p:cNvPr>
          <p:cNvSpPr txBox="1"/>
          <p:nvPr/>
        </p:nvSpPr>
        <p:spPr>
          <a:xfrm>
            <a:off x="509248" y="2521278"/>
            <a:ext cx="46956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Kievit Offc Medium" panose="020B0504030101020102" pitchFamily="34" charset="77"/>
                <a:ea typeface="+mn-ea"/>
                <a:cs typeface="+mn-cs"/>
              </a:rPr>
              <a:t>Everything you need to know to stay up to date about AMP</a:t>
            </a:r>
          </a:p>
        </p:txBody>
      </p:sp>
      <p:pic>
        <p:nvPicPr>
          <p:cNvPr id="2" name="Graphic 1">
            <a:extLst>
              <a:ext uri="{FF2B5EF4-FFF2-40B4-BE49-F238E27FC236}">
                <a16:creationId xmlns:a16="http://schemas.microsoft.com/office/drawing/2014/main" id="{AD01BC61-BA53-02E5-5F77-6EAD16B2F68B}"/>
              </a:ext>
            </a:extLst>
          </p:cNvPr>
          <p:cNvPicPr>
            <a:picLocks noChangeAspect="1"/>
          </p:cNvPicPr>
          <p:nvPr/>
        </p:nvPicPr>
        <p:blipFill>
          <a:blip r:embed="rId2">
            <a:extLst>
              <a:ext uri="{96DAC541-7B7A-43D3-8B79-37D633B846F1}">
                <asvg:svgBlip xmlns:asvg="http://schemas.microsoft.com/office/drawing/2016/SVG/main" r:embed="rId3"/>
              </a:ext>
            </a:extLst>
          </a:blip>
          <a:srcRect l="4982" r="-3512" b="49846"/>
          <a:stretch/>
        </p:blipFill>
        <p:spPr>
          <a:xfrm rot="10800000">
            <a:off x="8458200" y="4995138"/>
            <a:ext cx="3703820" cy="1885349"/>
          </a:xfrm>
          <a:prstGeom prst="rect">
            <a:avLst/>
          </a:prstGeom>
        </p:spPr>
      </p:pic>
      <p:pic>
        <p:nvPicPr>
          <p:cNvPr id="3" name="Graphic 2">
            <a:extLst>
              <a:ext uri="{FF2B5EF4-FFF2-40B4-BE49-F238E27FC236}">
                <a16:creationId xmlns:a16="http://schemas.microsoft.com/office/drawing/2014/main" id="{A6070DBB-FB36-96DA-8D16-45CFDE8A519C}"/>
              </a:ext>
            </a:extLst>
          </p:cNvPr>
          <p:cNvPicPr>
            <a:picLocks noChangeAspect="1"/>
          </p:cNvPicPr>
          <p:nvPr/>
        </p:nvPicPr>
        <p:blipFill>
          <a:blip r:embed="rId2">
            <a:extLst>
              <a:ext uri="{96DAC541-7B7A-43D3-8B79-37D633B846F1}">
                <asvg:svgBlip xmlns:asvg="http://schemas.microsoft.com/office/drawing/2016/SVG/main" r:embed="rId3"/>
              </a:ext>
            </a:extLst>
          </a:blip>
          <a:srcRect l="4982" r="-3512" b="49846"/>
          <a:stretch/>
        </p:blipFill>
        <p:spPr>
          <a:xfrm rot="10800000">
            <a:off x="8458200" y="-1"/>
            <a:ext cx="3703820" cy="1885349"/>
          </a:xfrm>
          <a:prstGeom prst="rect">
            <a:avLst/>
          </a:prstGeom>
        </p:spPr>
      </p:pic>
      <p:sp>
        <p:nvSpPr>
          <p:cNvPr id="4" name="Freeform 3">
            <a:extLst>
              <a:ext uri="{FF2B5EF4-FFF2-40B4-BE49-F238E27FC236}">
                <a16:creationId xmlns:a16="http://schemas.microsoft.com/office/drawing/2014/main" id="{2F44FB78-A70E-4071-1999-FEBFD6D54C4A}"/>
              </a:ext>
            </a:extLst>
          </p:cNvPr>
          <p:cNvSpPr/>
          <p:nvPr/>
        </p:nvSpPr>
        <p:spPr>
          <a:xfrm>
            <a:off x="7084165" y="533400"/>
            <a:ext cx="5114081" cy="5791200"/>
          </a:xfrm>
          <a:custGeom>
            <a:avLst/>
            <a:gdLst>
              <a:gd name="connsiteX0" fmla="*/ 2895600 w 5114081"/>
              <a:gd name="connsiteY0" fmla="*/ 0 h 5791200"/>
              <a:gd name="connsiteX1" fmla="*/ 4943099 w 5114081"/>
              <a:gd name="connsiteY1" fmla="*/ 848102 h 5791200"/>
              <a:gd name="connsiteX2" fmla="*/ 5114081 w 5114081"/>
              <a:gd name="connsiteY2" fmla="*/ 1036229 h 5791200"/>
              <a:gd name="connsiteX3" fmla="*/ 5114081 w 5114081"/>
              <a:gd name="connsiteY3" fmla="*/ 4754971 h 5791200"/>
              <a:gd name="connsiteX4" fmla="*/ 4943099 w 5114081"/>
              <a:gd name="connsiteY4" fmla="*/ 4943099 h 5791200"/>
              <a:gd name="connsiteX5" fmla="*/ 2895600 w 5114081"/>
              <a:gd name="connsiteY5" fmla="*/ 5791200 h 5791200"/>
              <a:gd name="connsiteX6" fmla="*/ 0 w 5114081"/>
              <a:gd name="connsiteY6" fmla="*/ 2895600 h 5791200"/>
              <a:gd name="connsiteX7" fmla="*/ 2895600 w 5114081"/>
              <a:gd name="connsiteY7" fmla="*/ 0 h 57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4081" h="5791200">
                <a:moveTo>
                  <a:pt x="2895600" y="0"/>
                </a:moveTo>
                <a:cubicBezTo>
                  <a:pt x="3695198" y="0"/>
                  <a:pt x="4419098" y="324101"/>
                  <a:pt x="4943099" y="848102"/>
                </a:cubicBezTo>
                <a:lnTo>
                  <a:pt x="5114081" y="1036229"/>
                </a:lnTo>
                <a:lnTo>
                  <a:pt x="5114081" y="4754971"/>
                </a:lnTo>
                <a:lnTo>
                  <a:pt x="4943099" y="4943099"/>
                </a:lnTo>
                <a:cubicBezTo>
                  <a:pt x="4419098" y="5467099"/>
                  <a:pt x="3695198" y="5791200"/>
                  <a:pt x="2895600" y="5791200"/>
                </a:cubicBezTo>
                <a:cubicBezTo>
                  <a:pt x="1296404" y="5791200"/>
                  <a:pt x="0" y="4494796"/>
                  <a:pt x="0" y="2895600"/>
                </a:cubicBezTo>
                <a:cubicBezTo>
                  <a:pt x="0" y="1296404"/>
                  <a:pt x="1296404" y="0"/>
                  <a:pt x="2895600" y="0"/>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Kievit Offc"/>
              <a:ea typeface="+mn-ea"/>
              <a:cs typeface="+mn-cs"/>
            </a:endParaRPr>
          </a:p>
        </p:txBody>
      </p:sp>
      <p:pic>
        <p:nvPicPr>
          <p:cNvPr id="5" name="Graphic 4">
            <a:extLst>
              <a:ext uri="{FF2B5EF4-FFF2-40B4-BE49-F238E27FC236}">
                <a16:creationId xmlns:a16="http://schemas.microsoft.com/office/drawing/2014/main" id="{FCBAD1AD-C111-0B98-5759-A35333ECB29F}"/>
              </a:ext>
            </a:extLst>
          </p:cNvPr>
          <p:cNvPicPr>
            <a:picLocks noChangeAspect="1"/>
          </p:cNvPicPr>
          <p:nvPr/>
        </p:nvPicPr>
        <p:blipFill>
          <a:blip r:embed="rId4">
            <a:extLst>
              <a:ext uri="{96DAC541-7B7A-43D3-8B79-37D633B846F1}">
                <asvg:svgBlip xmlns:asvg="http://schemas.microsoft.com/office/drawing/2016/SVG/main" r:embed="rId5"/>
              </a:ext>
            </a:extLst>
          </a:blip>
          <a:srcRect r="-712" b="42000"/>
          <a:stretch/>
        </p:blipFill>
        <p:spPr>
          <a:xfrm rot="10800000">
            <a:off x="5474453" y="712630"/>
            <a:ext cx="3146972" cy="2209800"/>
          </a:xfrm>
          <a:prstGeom prst="rect">
            <a:avLst/>
          </a:prstGeom>
        </p:spPr>
      </p:pic>
      <p:sp>
        <p:nvSpPr>
          <p:cNvPr id="6" name="TextBox 5">
            <a:extLst>
              <a:ext uri="{FF2B5EF4-FFF2-40B4-BE49-F238E27FC236}">
                <a16:creationId xmlns:a16="http://schemas.microsoft.com/office/drawing/2014/main" id="{E1C1FB4C-3BD3-7565-3A2F-8CEE3F6E37EC}"/>
              </a:ext>
            </a:extLst>
          </p:cNvPr>
          <p:cNvSpPr txBox="1"/>
          <p:nvPr/>
        </p:nvSpPr>
        <p:spPr>
          <a:xfrm>
            <a:off x="509248" y="712629"/>
            <a:ext cx="5852138" cy="89992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6400" b="1" i="0" u="none" strike="noStrike" kern="1200" cap="none" spc="0" normalizeH="0" baseline="0" noProof="0" dirty="0">
                <a:ln>
                  <a:noFill/>
                </a:ln>
                <a:solidFill>
                  <a:srgbClr val="D73F09"/>
                </a:solidFill>
                <a:effectLst/>
                <a:uLnTx/>
                <a:uFillTx/>
                <a:latin typeface="Stratum2 Black"/>
                <a:ea typeface="+mn-ea"/>
                <a:cs typeface="+mn-cs"/>
              </a:rPr>
              <a:t>AMP Update</a:t>
            </a:r>
            <a:endParaRPr kumimoji="0" lang="en-US" sz="6400" b="1" i="0" u="none" strike="noStrike" kern="1200" cap="none" spc="0" normalizeH="0" baseline="0" noProof="0" dirty="0">
              <a:ln>
                <a:noFill/>
              </a:ln>
              <a:solidFill>
                <a:srgbClr val="D73F09"/>
              </a:solidFill>
              <a:effectLst/>
              <a:uLnTx/>
              <a:uFillTx/>
              <a:latin typeface="Stratum2 Black" panose="020B0506030000020004" pitchFamily="34" charset="77"/>
              <a:ea typeface="+mn-ea"/>
              <a:cs typeface="+mn-cs"/>
            </a:endParaRPr>
          </a:p>
        </p:txBody>
      </p:sp>
      <p:sp>
        <p:nvSpPr>
          <p:cNvPr id="7" name="TextBox 6">
            <a:extLst>
              <a:ext uri="{FF2B5EF4-FFF2-40B4-BE49-F238E27FC236}">
                <a16:creationId xmlns:a16="http://schemas.microsoft.com/office/drawing/2014/main" id="{73A06233-61F6-C3FC-D8F1-634F689AB3F4}"/>
              </a:ext>
            </a:extLst>
          </p:cNvPr>
          <p:cNvSpPr txBox="1"/>
          <p:nvPr/>
        </p:nvSpPr>
        <p:spPr>
          <a:xfrm>
            <a:off x="509248" y="3626953"/>
            <a:ext cx="3877519"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E9089">
                    <a:lumMod val="75000"/>
                  </a:srgbClr>
                </a:solidFill>
                <a:effectLst/>
                <a:uLnTx/>
                <a:uFillTx/>
                <a:latin typeface="Kievit Offc Medium"/>
                <a:ea typeface="+mn-ea"/>
                <a:cs typeface="+mn-cs"/>
              </a:rPr>
              <a:t>February  2026</a:t>
            </a:r>
            <a:endParaRPr kumimoji="0" lang="en-US" sz="1800" b="0" i="0" u="none" strike="noStrike" kern="1200" cap="none" spc="0" normalizeH="0" baseline="0" noProof="0" dirty="0">
              <a:ln>
                <a:noFill/>
              </a:ln>
              <a:solidFill>
                <a:prstClr val="black"/>
              </a:solidFill>
              <a:effectLst/>
              <a:uLnTx/>
              <a:uFillTx/>
              <a:latin typeface="Aptos" panose="020B0004020202020204"/>
              <a:ea typeface="Calibri" panose="020F0502020204030204"/>
              <a:cs typeface="Calibri" panose="020F0502020204030204"/>
            </a:endParaRPr>
          </a:p>
        </p:txBody>
      </p:sp>
      <p:pic>
        <p:nvPicPr>
          <p:cNvPr id="10" name="Graphic 9">
            <a:extLst>
              <a:ext uri="{FF2B5EF4-FFF2-40B4-BE49-F238E27FC236}">
                <a16:creationId xmlns:a16="http://schemas.microsoft.com/office/drawing/2014/main" id="{4A9DAE23-6385-97A7-1BF7-34CB83F4662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9691" y="373418"/>
            <a:ext cx="6972309" cy="6507070"/>
          </a:xfrm>
          <a:prstGeom prst="rect">
            <a:avLst/>
          </a:prstGeom>
        </p:spPr>
      </p:pic>
      <p:pic>
        <p:nvPicPr>
          <p:cNvPr id="12" name="Picture 11">
            <a:extLst>
              <a:ext uri="{FF2B5EF4-FFF2-40B4-BE49-F238E27FC236}">
                <a16:creationId xmlns:a16="http://schemas.microsoft.com/office/drawing/2014/main" id="{600A2200-DF93-7CE9-F6EC-93E80D363B2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92283" y="5211112"/>
            <a:ext cx="3733040" cy="1113488"/>
          </a:xfrm>
          <a:prstGeom prst="rect">
            <a:avLst/>
          </a:prstGeom>
        </p:spPr>
      </p:pic>
    </p:spTree>
    <p:extLst>
      <p:ext uri="{BB962C8B-B14F-4D97-AF65-F5344CB8AC3E}">
        <p14:creationId xmlns:p14="http://schemas.microsoft.com/office/powerpoint/2010/main" val="3220722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E0F1D934-EB0E-A2C7-B340-44237F4A9F20}"/>
              </a:ext>
            </a:extLst>
          </p:cNvPr>
          <p:cNvPicPr>
            <a:picLocks noChangeAspect="1"/>
          </p:cNvPicPr>
          <p:nvPr/>
        </p:nvPicPr>
        <p:blipFill>
          <a:blip r:embed="rId3">
            <a:extLst>
              <a:ext uri="{96DAC541-7B7A-43D3-8B79-37D633B846F1}">
                <asvg:svgBlip xmlns:asvg="http://schemas.microsoft.com/office/drawing/2016/SVG/main" r:embed="rId4"/>
              </a:ext>
            </a:extLst>
          </a:blip>
          <a:srcRect r="-112" b="42000"/>
          <a:stretch/>
        </p:blipFill>
        <p:spPr>
          <a:xfrm rot="10800000">
            <a:off x="10813750" y="6235647"/>
            <a:ext cx="1282451" cy="622352"/>
          </a:xfrm>
          <a:prstGeom prst="rect">
            <a:avLst/>
          </a:prstGeom>
        </p:spPr>
      </p:pic>
      <p:sp>
        <p:nvSpPr>
          <p:cNvPr id="11" name="TextBox 10">
            <a:extLst>
              <a:ext uri="{FF2B5EF4-FFF2-40B4-BE49-F238E27FC236}">
                <a16:creationId xmlns:a16="http://schemas.microsoft.com/office/drawing/2014/main" id="{008352F9-4279-C885-E229-FB541E4599A2}"/>
              </a:ext>
            </a:extLst>
          </p:cNvPr>
          <p:cNvSpPr txBox="1"/>
          <p:nvPr/>
        </p:nvSpPr>
        <p:spPr>
          <a:xfrm>
            <a:off x="3826147" y="1445655"/>
            <a:ext cx="4042138"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As we transition to Workday, AMP will affect some of the systems you use today. The AMP team has compiled the expected impacts to current OSU systems and published them on a new SharePoint page.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Here’s how to interpret the different impact types: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Decommissioned: </a:t>
            </a:r>
            <a:r>
              <a:rPr kumimoji="0" lang="en-US" sz="1200" b="0"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You’ll stop using the system—it will be retired.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Unimpacted: </a:t>
            </a:r>
            <a:r>
              <a:rPr kumimoji="0" lang="en-US" sz="1200" b="0"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No change—you’ll keep using the system as you do today.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Integrates with Workday: </a:t>
            </a:r>
            <a:r>
              <a:rPr kumimoji="0" lang="en-US" sz="1200" b="0"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The system will remain, but how you use it may change, and its data will flow into Workday.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To be determined: </a:t>
            </a:r>
            <a:r>
              <a:rPr kumimoji="0" lang="en-US" sz="1200" b="0"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AMP is still evaluating what will happen to the system.</a:t>
            </a:r>
          </a:p>
        </p:txBody>
      </p:sp>
      <p:sp>
        <p:nvSpPr>
          <p:cNvPr id="16" name="TextBox 15">
            <a:extLst>
              <a:ext uri="{FF2B5EF4-FFF2-40B4-BE49-F238E27FC236}">
                <a16:creationId xmlns:a16="http://schemas.microsoft.com/office/drawing/2014/main" id="{75756B72-A993-6AAA-0B8A-2B9799C63C2F}"/>
              </a:ext>
            </a:extLst>
          </p:cNvPr>
          <p:cNvSpPr txBox="1"/>
          <p:nvPr/>
        </p:nvSpPr>
        <p:spPr>
          <a:xfrm>
            <a:off x="3826147" y="1057957"/>
            <a:ext cx="42594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73F09"/>
                </a:solidFill>
                <a:effectLst/>
                <a:uLnTx/>
                <a:uFillTx/>
                <a:latin typeface="Kievit Offc" panose="020B0504030101020102" pitchFamily="34" charset="77"/>
                <a:ea typeface="+mn-ea"/>
                <a:cs typeface="+mn-cs"/>
              </a:rPr>
              <a:t>AMP’s Impact on Current Technology</a:t>
            </a:r>
          </a:p>
        </p:txBody>
      </p:sp>
      <p:sp>
        <p:nvSpPr>
          <p:cNvPr id="2" name="TextBox 1">
            <a:extLst>
              <a:ext uri="{FF2B5EF4-FFF2-40B4-BE49-F238E27FC236}">
                <a16:creationId xmlns:a16="http://schemas.microsoft.com/office/drawing/2014/main" id="{5B2075CE-597D-C042-6EB0-C2143044C99F}"/>
              </a:ext>
            </a:extLst>
          </p:cNvPr>
          <p:cNvSpPr txBox="1"/>
          <p:nvPr/>
        </p:nvSpPr>
        <p:spPr>
          <a:xfrm>
            <a:off x="8184685" y="1445655"/>
            <a:ext cx="3738632" cy="249299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We’ve heard across the community that one of the biggest questions (and a bit of understandable concern) is how you’ll be trained. Here’s a quick overview of the training timeline and how you can expect to be prepared.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Jan/February: </a:t>
            </a:r>
            <a:r>
              <a:rPr kumimoji="0" lang="en-US" sz="1200" b="0"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Foundational Liaisons are onboarded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lumMod val="75000"/>
                    <a:lumOff val="25000"/>
                  </a:srgbClr>
                </a:solidFill>
                <a:effectLst/>
                <a:uLnTx/>
                <a:uFillTx/>
                <a:latin typeface="Kievit Offc"/>
                <a:ea typeface="+mn-ea"/>
                <a:cs typeface="+mn-cs"/>
              </a:rPr>
              <a:t>March: </a:t>
            </a:r>
            <a:r>
              <a:rPr kumimoji="0" lang="en-US" sz="1200" b="0" i="0" u="none" strike="noStrike" kern="1200" cap="none" spc="0" normalizeH="0" baseline="0" noProof="0">
                <a:ln>
                  <a:noFill/>
                </a:ln>
                <a:solidFill>
                  <a:srgbClr val="000000">
                    <a:lumMod val="75000"/>
                    <a:lumOff val="25000"/>
                  </a:srgbClr>
                </a:solidFill>
                <a:effectLst/>
                <a:uLnTx/>
                <a:uFillTx/>
                <a:latin typeface="Kievit Offc"/>
                <a:ea typeface="+mn-ea"/>
                <a:cs typeface="+mn-cs"/>
              </a:rPr>
              <a:t>Learning Journeys are finalized and available to the community.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lumMod val="75000"/>
                    <a:lumOff val="25000"/>
                  </a:srgbClr>
                </a:solidFill>
                <a:effectLst/>
                <a:uLnTx/>
                <a:uFillTx/>
                <a:latin typeface="Kievit Offc"/>
                <a:ea typeface="+mn-ea"/>
                <a:cs typeface="+mn-cs"/>
              </a:rPr>
              <a:t>April: </a:t>
            </a:r>
            <a:r>
              <a:rPr kumimoji="0" lang="en-US" sz="1200" b="0" i="0" u="none" strike="noStrike" kern="1200" cap="none" spc="0" normalizeH="0" baseline="0" noProof="0">
                <a:ln>
                  <a:noFill/>
                </a:ln>
                <a:solidFill>
                  <a:srgbClr val="000000">
                    <a:lumMod val="75000"/>
                    <a:lumOff val="25000"/>
                  </a:srgbClr>
                </a:solidFill>
                <a:effectLst/>
                <a:uLnTx/>
                <a:uFillTx/>
                <a:latin typeface="Kievit Offc"/>
                <a:ea typeface="+mn-ea"/>
                <a:cs typeface="+mn-cs"/>
              </a:rPr>
              <a:t>Advanced Trainings preparation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May- June: </a:t>
            </a:r>
            <a:r>
              <a:rPr kumimoji="0" lang="en-US" sz="1200" b="0"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The community will complete trainings and prepare for Go-Live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July: </a:t>
            </a:r>
            <a:r>
              <a:rPr kumimoji="0" lang="en-US" sz="1200" b="0"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Go-Live support from AMP team, foundational liaisons, and Change Champions</a:t>
            </a:r>
            <a:endParaRPr kumimoji="0" lang="en-US" sz="1200" b="0" i="0" u="none" strike="noStrike" kern="1200" cap="none" spc="0" normalizeH="0" baseline="0" noProof="0">
              <a:ln>
                <a:noFill/>
              </a:ln>
              <a:solidFill>
                <a:srgbClr val="000000"/>
              </a:solidFill>
              <a:effectLst/>
              <a:uLnTx/>
              <a:uFillTx/>
              <a:latin typeface="Kievit Offc"/>
              <a:ea typeface="+mn-ea"/>
              <a:cs typeface="+mn-cs"/>
            </a:endParaRPr>
          </a:p>
        </p:txBody>
      </p:sp>
      <p:sp>
        <p:nvSpPr>
          <p:cNvPr id="19" name="TextBox 18">
            <a:extLst>
              <a:ext uri="{FF2B5EF4-FFF2-40B4-BE49-F238E27FC236}">
                <a16:creationId xmlns:a16="http://schemas.microsoft.com/office/drawing/2014/main" id="{BFC84AA3-84AF-F9F7-8112-235C3EB83900}"/>
              </a:ext>
            </a:extLst>
          </p:cNvPr>
          <p:cNvSpPr txBox="1"/>
          <p:nvPr/>
        </p:nvSpPr>
        <p:spPr>
          <a:xfrm>
            <a:off x="8184685" y="1060696"/>
            <a:ext cx="39215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73F09"/>
                </a:solidFill>
                <a:effectLst/>
                <a:uLnTx/>
                <a:uFillTx/>
                <a:latin typeface="Kievit Offc" panose="020B0504030101020102" pitchFamily="34" charset="77"/>
                <a:ea typeface="+mn-ea"/>
                <a:cs typeface="+mn-cs"/>
              </a:rPr>
              <a:t>AMP Training </a:t>
            </a:r>
          </a:p>
        </p:txBody>
      </p:sp>
      <p:sp>
        <p:nvSpPr>
          <p:cNvPr id="18" name="TextBox 17">
            <a:extLst>
              <a:ext uri="{FF2B5EF4-FFF2-40B4-BE49-F238E27FC236}">
                <a16:creationId xmlns:a16="http://schemas.microsoft.com/office/drawing/2014/main" id="{F6989F57-D638-8C52-A08B-DDED88CB2CF9}"/>
              </a:ext>
            </a:extLst>
          </p:cNvPr>
          <p:cNvSpPr txBox="1"/>
          <p:nvPr/>
        </p:nvSpPr>
        <p:spPr>
          <a:xfrm>
            <a:off x="104620" y="1057957"/>
            <a:ext cx="36223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73F09"/>
                </a:solidFill>
                <a:effectLst/>
                <a:uLnTx/>
                <a:uFillTx/>
                <a:latin typeface="Kievit Offc" panose="020B0504030101020102" pitchFamily="34" charset="77"/>
                <a:ea typeface="+mn-ea"/>
                <a:cs typeface="+mn-cs"/>
              </a:rPr>
              <a:t>AMP’s Change Hub</a:t>
            </a:r>
          </a:p>
        </p:txBody>
      </p:sp>
      <p:sp>
        <p:nvSpPr>
          <p:cNvPr id="4" name="Title 3">
            <a:extLst>
              <a:ext uri="{FF2B5EF4-FFF2-40B4-BE49-F238E27FC236}">
                <a16:creationId xmlns:a16="http://schemas.microsoft.com/office/drawing/2014/main" id="{90DB447E-EB6D-2B8E-50D2-15DD1FADDFA7}"/>
              </a:ext>
            </a:extLst>
          </p:cNvPr>
          <p:cNvSpPr>
            <a:spLocks noGrp="1"/>
          </p:cNvSpPr>
          <p:nvPr>
            <p:ph type="title"/>
          </p:nvPr>
        </p:nvSpPr>
        <p:spPr>
          <a:xfrm>
            <a:off x="181020" y="266860"/>
            <a:ext cx="9735673" cy="685800"/>
          </a:xfrm>
        </p:spPr>
        <p:txBody>
          <a:bodyPr lIns="91440" tIns="45720" rIns="91440" bIns="45720" anchor="t"/>
          <a:lstStyle/>
          <a:p>
            <a:r>
              <a:rPr lang="en-US">
                <a:solidFill>
                  <a:srgbClr val="D73F09"/>
                </a:solidFill>
                <a:latin typeface="Stratum2 Bold"/>
              </a:rPr>
              <a:t>A Closer Look at Key February Updates</a:t>
            </a:r>
            <a:endParaRPr lang="en-US">
              <a:latin typeface="Stratum2 Bold"/>
            </a:endParaRPr>
          </a:p>
        </p:txBody>
      </p:sp>
      <p:sp>
        <p:nvSpPr>
          <p:cNvPr id="6" name="TextBox 5">
            <a:extLst>
              <a:ext uri="{FF2B5EF4-FFF2-40B4-BE49-F238E27FC236}">
                <a16:creationId xmlns:a16="http://schemas.microsoft.com/office/drawing/2014/main" id="{E1E171C5-443E-282E-BAF2-15CA17F85ED4}"/>
              </a:ext>
            </a:extLst>
          </p:cNvPr>
          <p:cNvSpPr txBox="1"/>
          <p:nvPr/>
        </p:nvSpPr>
        <p:spPr>
          <a:xfrm>
            <a:off x="104620" y="3429000"/>
            <a:ext cx="346607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859B"/>
                </a:solidFill>
                <a:effectLst/>
                <a:uLnTx/>
                <a:uFillTx/>
                <a:latin typeface="Kievit Offc" panose="020B0504030101020102" pitchFamily="34" charset="77"/>
                <a:ea typeface="+mn-ea"/>
                <a:cs typeface="+mn-cs"/>
              </a:rPr>
              <a:t>Why it matters to 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Understand the impact: </a:t>
            </a:r>
            <a:r>
              <a:rPr kumimoji="0" lang="en-US" sz="1200" b="0"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In the Change Hub, select your persona to understand how AMP will impact you.</a:t>
            </a:r>
          </a:p>
        </p:txBody>
      </p:sp>
      <p:sp>
        <p:nvSpPr>
          <p:cNvPr id="8" name="TextBox 7">
            <a:extLst>
              <a:ext uri="{FF2B5EF4-FFF2-40B4-BE49-F238E27FC236}">
                <a16:creationId xmlns:a16="http://schemas.microsoft.com/office/drawing/2014/main" id="{1CA81B34-C39A-F700-83AF-F08FCF21E5D7}"/>
              </a:ext>
            </a:extLst>
          </p:cNvPr>
          <p:cNvSpPr txBox="1"/>
          <p:nvPr/>
        </p:nvSpPr>
        <p:spPr>
          <a:xfrm>
            <a:off x="3903268" y="3957011"/>
            <a:ext cx="3813892" cy="12926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859B"/>
                </a:solidFill>
                <a:effectLst/>
                <a:uLnTx/>
                <a:uFillTx/>
                <a:latin typeface="Kievit Offc" panose="020B0504030101020102" pitchFamily="34" charset="77"/>
                <a:ea typeface="+mn-ea"/>
                <a:cs typeface="+mn-cs"/>
              </a:rPr>
              <a:t>Why it matters to 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Cutover – Preview for next month: </a:t>
            </a:r>
            <a:r>
              <a:rPr kumimoji="0" lang="en-US" sz="1200" b="0" i="0" u="none" strike="noStrike" kern="1200" cap="none" spc="0" normalizeH="0" baseline="0" noProof="0">
                <a:ln>
                  <a:noFill/>
                </a:ln>
                <a:solidFill>
                  <a:srgbClr val="000000">
                    <a:lumMod val="75000"/>
                    <a:lumOff val="25000"/>
                  </a:srgbClr>
                </a:solidFill>
                <a:effectLst/>
                <a:uLnTx/>
                <a:uFillTx/>
                <a:latin typeface="Kievit Offc" panose="020B0504030101020102" pitchFamily="34" charset="77"/>
                <a:ea typeface="+mn-ea"/>
                <a:cs typeface="+mn-cs"/>
              </a:rPr>
              <a:t>In the coming weeks, we’ll share what teams need to do to prepare for Go-Live as systems are decommissioned or integrated with Workday. This preparation process is called cutover.</a:t>
            </a:r>
          </a:p>
        </p:txBody>
      </p:sp>
      <p:sp>
        <p:nvSpPr>
          <p:cNvPr id="13" name="TextBox 12">
            <a:extLst>
              <a:ext uri="{FF2B5EF4-FFF2-40B4-BE49-F238E27FC236}">
                <a16:creationId xmlns:a16="http://schemas.microsoft.com/office/drawing/2014/main" id="{5CEA4A28-0140-3A95-DC61-9C5B97BE06A9}"/>
              </a:ext>
            </a:extLst>
          </p:cNvPr>
          <p:cNvSpPr txBox="1"/>
          <p:nvPr/>
        </p:nvSpPr>
        <p:spPr>
          <a:xfrm>
            <a:off x="8184685" y="3957011"/>
            <a:ext cx="375023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859B"/>
                </a:solidFill>
                <a:effectLst/>
                <a:uLnTx/>
                <a:uFillTx/>
                <a:latin typeface="Kievit Offc" panose="020B0504030101020102" pitchFamily="34" charset="77"/>
                <a:ea typeface="+mn-ea"/>
                <a:cs typeface="+mn-cs"/>
              </a:rPr>
              <a:t>Why it matters to 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1" u="none" strike="noStrike" kern="1200" cap="none" spc="0" normalizeH="0" baseline="0" noProof="0">
              <a:ln>
                <a:noFill/>
              </a:ln>
              <a:solidFill>
                <a:srgbClr val="00859B"/>
              </a:solidFill>
              <a:effectLst/>
              <a:uLnTx/>
              <a:uFillTx/>
              <a:latin typeface="Kievit Offc" panose="020B0504030101020102" pitchFamily="34" charset="77"/>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lumMod val="75000"/>
                    <a:lumOff val="25000"/>
                  </a:srgbClr>
                </a:solidFill>
                <a:effectLst/>
                <a:uLnTx/>
                <a:uFillTx/>
                <a:latin typeface="Kievit Offc"/>
                <a:ea typeface="+mn-ea"/>
                <a:cs typeface="+mn-cs"/>
              </a:rPr>
              <a:t>Go-Live Preparation: </a:t>
            </a:r>
            <a:r>
              <a:rPr kumimoji="0" lang="en-US" sz="1200" b="0" i="0" u="none" strike="noStrike" kern="1200" cap="none" spc="0" normalizeH="0" baseline="0" noProof="0">
                <a:ln>
                  <a:noFill/>
                </a:ln>
                <a:solidFill>
                  <a:srgbClr val="000000">
                    <a:lumMod val="75000"/>
                    <a:lumOff val="25000"/>
                  </a:srgbClr>
                </a:solidFill>
                <a:effectLst/>
                <a:uLnTx/>
                <a:uFillTx/>
                <a:latin typeface="Kievit Offc"/>
                <a:ea typeface="+mn-ea"/>
                <a:cs typeface="+mn-cs"/>
              </a:rPr>
              <a:t>You’ll have over two months to get started, and you won’t need to be an expert on Day 1—we’ll have strong support in place to help you.</a:t>
            </a:r>
            <a:endParaRPr kumimoji="0" lang="en-US" sz="1200" b="0" i="0" u="none" strike="noStrike" kern="1200" cap="none" spc="0" normalizeH="0" baseline="0" noProof="0">
              <a:ln>
                <a:noFill/>
              </a:ln>
              <a:solidFill>
                <a:srgbClr val="000000"/>
              </a:solidFill>
              <a:effectLst/>
              <a:uLnTx/>
              <a:uFillTx/>
              <a:latin typeface="Kievit Offc"/>
              <a:ea typeface="+mn-ea"/>
              <a:cs typeface="+mn-cs"/>
            </a:endParaRPr>
          </a:p>
        </p:txBody>
      </p:sp>
      <p:pic>
        <p:nvPicPr>
          <p:cNvPr id="5" name="Picture 4">
            <a:extLst>
              <a:ext uri="{FF2B5EF4-FFF2-40B4-BE49-F238E27FC236}">
                <a16:creationId xmlns:a16="http://schemas.microsoft.com/office/drawing/2014/main" id="{57209A91-5B0D-85D6-B3E4-E3D50F4CF414}"/>
              </a:ext>
            </a:extLst>
          </p:cNvPr>
          <p:cNvPicPr>
            <a:picLocks noChangeAspect="1"/>
          </p:cNvPicPr>
          <p:nvPr/>
        </p:nvPicPr>
        <p:blipFill>
          <a:blip r:embed="rId5"/>
          <a:stretch>
            <a:fillRect/>
          </a:stretch>
        </p:blipFill>
        <p:spPr>
          <a:xfrm>
            <a:off x="8644894" y="5090935"/>
            <a:ext cx="2829820" cy="1591774"/>
          </a:xfrm>
          <a:prstGeom prst="rect">
            <a:avLst/>
          </a:prstGeom>
          <a:ln>
            <a:solidFill>
              <a:srgbClr val="D73F09"/>
            </a:solidFill>
          </a:ln>
        </p:spPr>
      </p:pic>
      <p:sp>
        <p:nvSpPr>
          <p:cNvPr id="20" name="TextBox 19">
            <a:extLst>
              <a:ext uri="{FF2B5EF4-FFF2-40B4-BE49-F238E27FC236}">
                <a16:creationId xmlns:a16="http://schemas.microsoft.com/office/drawing/2014/main" id="{57B3B662-72DC-C221-54C2-A648AE8ED873}"/>
              </a:ext>
            </a:extLst>
          </p:cNvPr>
          <p:cNvSpPr txBox="1"/>
          <p:nvPr/>
        </p:nvSpPr>
        <p:spPr>
          <a:xfrm>
            <a:off x="104620" y="1445655"/>
            <a:ext cx="3567310" cy="1805623"/>
          </a:xfrm>
          <a:prstGeom prst="rect">
            <a:avLst/>
          </a:prstGeom>
          <a:noFill/>
        </p:spPr>
        <p:txBody>
          <a:bodyPr wrap="square" rtlCol="0">
            <a:spAutoFit/>
          </a:bodyPr>
          <a:lstStyle/>
          <a:p>
            <a:pPr marL="0" marR="0" lvl="0" indent="0" algn="l" defTabSz="914400" rtl="0" eaLnBrk="1" fontAlgn="ctr" latinLnBrk="0" hangingPunct="1">
              <a:lnSpc>
                <a:spcPct val="100000"/>
              </a:lnSpc>
              <a:spcBef>
                <a:spcPts val="20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ievit Offc" panose="020B0504030101020102" pitchFamily="34" charset="77"/>
                <a:ea typeface="+mn-ea"/>
                <a:cs typeface="+mn-cs"/>
              </a:rPr>
              <a:t>The Change Hub is a central resource for how AMP impacts the OSU community and training resources. This page will be updated regularly. Here are the upcoming training updates you can expect to see posted:</a:t>
            </a:r>
          </a:p>
          <a:p>
            <a:pPr marL="171450" marR="0" lvl="0" indent="-171450" algn="l" defTabSz="914400" rtl="0" eaLnBrk="1" fontAlgn="ctr" latinLnBrk="0" hangingPunct="1">
              <a:lnSpc>
                <a:spcPct val="100000"/>
              </a:lnSpc>
              <a:spcBef>
                <a:spcPts val="20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solidFill>
                <a:effectLst/>
                <a:uLnTx/>
                <a:uFillTx/>
                <a:latin typeface="Kievit Offc" panose="020B0504030101020102" pitchFamily="34" charset="77"/>
                <a:ea typeface="+mn-ea"/>
                <a:cs typeface="+mn-cs"/>
              </a:rPr>
              <a:t>March: </a:t>
            </a:r>
            <a:r>
              <a:rPr kumimoji="0" lang="en-US" sz="1200" b="0" i="0" u="none" strike="noStrike" kern="1200" cap="none" spc="0" normalizeH="0" baseline="0" noProof="0">
                <a:ln>
                  <a:noFill/>
                </a:ln>
                <a:solidFill>
                  <a:srgbClr val="000000"/>
                </a:solidFill>
                <a:effectLst/>
                <a:uLnTx/>
                <a:uFillTx/>
                <a:latin typeface="Kievit Offc" panose="020B0504030101020102" pitchFamily="34" charset="77"/>
                <a:ea typeface="+mn-ea"/>
                <a:cs typeface="+mn-cs"/>
              </a:rPr>
              <a:t>Each persona gets a tailored Learning Journey with required/recommended training.</a:t>
            </a:r>
          </a:p>
          <a:p>
            <a:pPr marL="171450" marR="0" lvl="0" indent="-171450" algn="l" defTabSz="914400" rtl="0" eaLnBrk="1" fontAlgn="ctr" latinLnBrk="0" hangingPunct="1">
              <a:lnSpc>
                <a:spcPct val="100000"/>
              </a:lnSpc>
              <a:spcBef>
                <a:spcPts val="20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solidFill>
                <a:effectLst/>
                <a:uLnTx/>
                <a:uFillTx/>
                <a:latin typeface="Kievit Offc" panose="020B0504030101020102" pitchFamily="34" charset="77"/>
                <a:ea typeface="+mn-ea"/>
                <a:cs typeface="+mn-cs"/>
              </a:rPr>
              <a:t>April: </a:t>
            </a:r>
            <a:r>
              <a:rPr kumimoji="0" lang="en-US" sz="1200" b="0" i="0" u="none" strike="noStrike" kern="1200" cap="none" spc="0" normalizeH="0" baseline="0" noProof="0">
                <a:ln>
                  <a:noFill/>
                </a:ln>
                <a:solidFill>
                  <a:srgbClr val="000000"/>
                </a:solidFill>
                <a:effectLst/>
                <a:uLnTx/>
                <a:uFillTx/>
                <a:latin typeface="Kievit Offc" panose="020B0504030101020102" pitchFamily="34" charset="77"/>
                <a:ea typeface="+mn-ea"/>
                <a:cs typeface="+mn-cs"/>
              </a:rPr>
              <a:t>Training materials will be uploaded to the Change Hub.</a:t>
            </a:r>
          </a:p>
        </p:txBody>
      </p:sp>
      <p:pic>
        <p:nvPicPr>
          <p:cNvPr id="9" name="Picture 8">
            <a:extLst>
              <a:ext uri="{FF2B5EF4-FFF2-40B4-BE49-F238E27FC236}">
                <a16:creationId xmlns:a16="http://schemas.microsoft.com/office/drawing/2014/main" id="{68A21419-8192-33D5-5045-047D12AF12C3}"/>
              </a:ext>
            </a:extLst>
          </p:cNvPr>
          <p:cNvPicPr>
            <a:picLocks noChangeAspect="1"/>
          </p:cNvPicPr>
          <p:nvPr/>
        </p:nvPicPr>
        <p:blipFill>
          <a:blip r:embed="rId6"/>
          <a:srcRect l="1063" t="7171" r="3191" b="7155"/>
          <a:stretch>
            <a:fillRect/>
          </a:stretch>
        </p:blipFill>
        <p:spPr>
          <a:xfrm>
            <a:off x="181020" y="4883636"/>
            <a:ext cx="3313277" cy="1799073"/>
          </a:xfrm>
          <a:prstGeom prst="rect">
            <a:avLst/>
          </a:prstGeom>
          <a:ln>
            <a:solidFill>
              <a:schemeClr val="accent1"/>
            </a:solidFill>
          </a:ln>
        </p:spPr>
      </p:pic>
      <p:pic>
        <p:nvPicPr>
          <p:cNvPr id="14" name="Picture 13">
            <a:extLst>
              <a:ext uri="{FF2B5EF4-FFF2-40B4-BE49-F238E27FC236}">
                <a16:creationId xmlns:a16="http://schemas.microsoft.com/office/drawing/2014/main" id="{B946F4E2-C8AE-8A7A-D312-A6641CE488E1}"/>
              </a:ext>
            </a:extLst>
          </p:cNvPr>
          <p:cNvPicPr>
            <a:picLocks noChangeAspect="1"/>
          </p:cNvPicPr>
          <p:nvPr/>
        </p:nvPicPr>
        <p:blipFill>
          <a:blip r:embed="rId7"/>
          <a:srcRect l="-608" t="50" r="42972" b="38419"/>
          <a:stretch>
            <a:fillRect/>
          </a:stretch>
        </p:blipFill>
        <p:spPr>
          <a:xfrm>
            <a:off x="3886574" y="5390047"/>
            <a:ext cx="3847280" cy="1292662"/>
          </a:xfrm>
          <a:prstGeom prst="rect">
            <a:avLst/>
          </a:prstGeom>
          <a:ln>
            <a:solidFill>
              <a:schemeClr val="accent1"/>
            </a:solidFill>
          </a:ln>
        </p:spPr>
      </p:pic>
    </p:spTree>
    <p:extLst>
      <p:ext uri="{BB962C8B-B14F-4D97-AF65-F5344CB8AC3E}">
        <p14:creationId xmlns:p14="http://schemas.microsoft.com/office/powerpoint/2010/main" val="1716305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1D5E06B5-6DDB-3471-D51D-3C2CE31B60BC}"/>
              </a:ext>
            </a:extLst>
          </p:cNvPr>
          <p:cNvSpPr/>
          <p:nvPr/>
        </p:nvSpPr>
        <p:spPr>
          <a:xfrm>
            <a:off x="0" y="1047862"/>
            <a:ext cx="3543300" cy="4191000"/>
          </a:xfrm>
          <a:custGeom>
            <a:avLst/>
            <a:gdLst>
              <a:gd name="connsiteX0" fmla="*/ 1447800 w 3543300"/>
              <a:gd name="connsiteY0" fmla="*/ 0 h 4191000"/>
              <a:gd name="connsiteX1" fmla="*/ 3543300 w 3543300"/>
              <a:gd name="connsiteY1" fmla="*/ 2095500 h 4191000"/>
              <a:gd name="connsiteX2" fmla="*/ 1447800 w 3543300"/>
              <a:gd name="connsiteY2" fmla="*/ 4191000 h 4191000"/>
              <a:gd name="connsiteX3" fmla="*/ 114867 w 3543300"/>
              <a:gd name="connsiteY3" fmla="*/ 3712490 h 4191000"/>
              <a:gd name="connsiteX4" fmla="*/ 0 w 3543300"/>
              <a:gd name="connsiteY4" fmla="*/ 3608091 h 4191000"/>
              <a:gd name="connsiteX5" fmla="*/ 0 w 3543300"/>
              <a:gd name="connsiteY5" fmla="*/ 582909 h 4191000"/>
              <a:gd name="connsiteX6" fmla="*/ 114867 w 3543300"/>
              <a:gd name="connsiteY6" fmla="*/ 478510 h 4191000"/>
              <a:gd name="connsiteX7" fmla="*/ 1447800 w 3543300"/>
              <a:gd name="connsiteY7" fmla="*/ 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3300" h="4191000">
                <a:moveTo>
                  <a:pt x="1447800" y="0"/>
                </a:moveTo>
                <a:cubicBezTo>
                  <a:pt x="2605113" y="0"/>
                  <a:pt x="3543300" y="938187"/>
                  <a:pt x="3543300" y="2095500"/>
                </a:cubicBezTo>
                <a:cubicBezTo>
                  <a:pt x="3543300" y="3252813"/>
                  <a:pt x="2605113" y="4191000"/>
                  <a:pt x="1447800" y="4191000"/>
                </a:cubicBezTo>
                <a:cubicBezTo>
                  <a:pt x="941476" y="4191000"/>
                  <a:pt x="477093" y="4011425"/>
                  <a:pt x="114867" y="3712490"/>
                </a:cubicBezTo>
                <a:lnTo>
                  <a:pt x="0" y="3608091"/>
                </a:lnTo>
                <a:lnTo>
                  <a:pt x="0" y="582909"/>
                </a:lnTo>
                <a:lnTo>
                  <a:pt x="114867" y="478510"/>
                </a:lnTo>
                <a:cubicBezTo>
                  <a:pt x="477093" y="179575"/>
                  <a:pt x="941476" y="0"/>
                  <a:pt x="1447800" y="0"/>
                </a:cubicBezTo>
                <a:close/>
              </a:path>
            </a:pathLst>
          </a:cu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95C2378-105D-60D1-F0AD-4F68B5F7E403}"/>
              </a:ext>
            </a:extLst>
          </p:cNvPr>
          <p:cNvSpPr txBox="1"/>
          <p:nvPr/>
        </p:nvSpPr>
        <p:spPr>
          <a:xfrm>
            <a:off x="5410200" y="2011392"/>
            <a:ext cx="4391785" cy="628762"/>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200" b="1" i="0" u="none" strike="noStrike" kern="1200" cap="none" spc="0" normalizeH="0" baseline="0" noProof="0">
                <a:ln>
                  <a:noFill/>
                </a:ln>
                <a:solidFill>
                  <a:srgbClr val="D73F09"/>
                </a:solidFill>
                <a:effectLst/>
                <a:uLnTx/>
                <a:uFillTx/>
                <a:latin typeface="Stratum2 Bold" panose="020B0506030000020004" pitchFamily="34" charset="77"/>
                <a:ea typeface="+mn-ea"/>
                <a:cs typeface="+mn-cs"/>
              </a:rPr>
              <a:t>AMP QUICK LINKS</a:t>
            </a:r>
          </a:p>
        </p:txBody>
      </p:sp>
      <p:pic>
        <p:nvPicPr>
          <p:cNvPr id="14" name="Graphic 13">
            <a:extLst>
              <a:ext uri="{FF2B5EF4-FFF2-40B4-BE49-F238E27FC236}">
                <a16:creationId xmlns:a16="http://schemas.microsoft.com/office/drawing/2014/main" id="{BB664563-62AC-DF1C-D800-1D2816468C02}"/>
              </a:ext>
            </a:extLst>
          </p:cNvPr>
          <p:cNvPicPr>
            <a:picLocks noChangeAspect="1"/>
          </p:cNvPicPr>
          <p:nvPr/>
        </p:nvPicPr>
        <p:blipFill>
          <a:blip r:embed="rId3">
            <a:extLst>
              <a:ext uri="{96DAC541-7B7A-43D3-8B79-37D633B846F1}">
                <asvg:svgBlip xmlns:asvg="http://schemas.microsoft.com/office/drawing/2016/SVG/main" r:embed="rId4"/>
              </a:ext>
            </a:extLst>
          </a:blip>
          <a:srcRect r="83" b="42000"/>
          <a:stretch/>
        </p:blipFill>
        <p:spPr>
          <a:xfrm rot="10800000">
            <a:off x="1524000" y="412107"/>
            <a:ext cx="3122150" cy="2209800"/>
          </a:xfrm>
          <a:prstGeom prst="rect">
            <a:avLst/>
          </a:prstGeom>
        </p:spPr>
      </p:pic>
      <p:pic>
        <p:nvPicPr>
          <p:cNvPr id="5" name="Graphic 4">
            <a:extLst>
              <a:ext uri="{FF2B5EF4-FFF2-40B4-BE49-F238E27FC236}">
                <a16:creationId xmlns:a16="http://schemas.microsoft.com/office/drawing/2014/main" id="{5A6DD6BA-F2AD-67BB-0156-F15336F974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1035" y="2196751"/>
            <a:ext cx="4959003" cy="4569768"/>
          </a:xfrm>
          <a:prstGeom prst="rect">
            <a:avLst/>
          </a:prstGeom>
        </p:spPr>
      </p:pic>
      <p:sp>
        <p:nvSpPr>
          <p:cNvPr id="3" name="Content Placeholder 1">
            <a:extLst>
              <a:ext uri="{FF2B5EF4-FFF2-40B4-BE49-F238E27FC236}">
                <a16:creationId xmlns:a16="http://schemas.microsoft.com/office/drawing/2014/main" id="{D9632022-5DD9-0707-DD6C-50B20CC6F7F9}"/>
              </a:ext>
            </a:extLst>
          </p:cNvPr>
          <p:cNvSpPr txBox="1">
            <a:spLocks/>
          </p:cNvSpPr>
          <p:nvPr/>
        </p:nvSpPr>
        <p:spPr>
          <a:xfrm>
            <a:off x="5410199" y="3275467"/>
            <a:ext cx="6430766" cy="3006918"/>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Kievit Offc Medium" panose="020B0604030101020102"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Kievit Offc Medium" panose="020B0604030101020102"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Kievit Offc Medium" panose="020B0604030101020102"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Kievit Offc Medium" panose="020B0604030101020102"/>
                <a:ea typeface="Open Sans"/>
                <a:cs typeface="Open Sans"/>
              </a:rPr>
              <a:t>AMP SharePoint: </a:t>
            </a:r>
            <a:r>
              <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hlinkClick r:id="rId7">
                  <a:extLst>
                    <a:ext uri="{A12FA001-AC4F-418D-AE19-62706E023703}">
                      <ahyp:hlinkClr xmlns:ahyp="http://schemas.microsoft.com/office/drawing/2018/hyperlinkcolor" val="tx"/>
                    </a:ext>
                  </a:extLst>
                </a:hlinkClick>
              </a:rPr>
              <a:t>beav.es/AMP-</a:t>
            </a:r>
            <a:r>
              <a:rPr kumimoji="0" lang="en-US" sz="1800" b="0" i="0" u="none" strike="noStrike" kern="1200" cap="none" spc="0" normalizeH="0" baseline="0" noProof="0" err="1">
                <a:ln>
                  <a:noFill/>
                </a:ln>
                <a:solidFill>
                  <a:srgbClr val="D73F09"/>
                </a:solidFill>
                <a:effectLst/>
                <a:uLnTx/>
                <a:uFillTx/>
                <a:latin typeface="Kievit Offc Medium" panose="020B0604030101020102"/>
                <a:ea typeface="Open Sans"/>
                <a:cs typeface="Open Sans"/>
                <a:hlinkClick r:id="rId7">
                  <a:extLst>
                    <a:ext uri="{A12FA001-AC4F-418D-AE19-62706E023703}">
                      <ahyp:hlinkClr xmlns:ahyp="http://schemas.microsoft.com/office/drawing/2018/hyperlinkcolor" val="tx"/>
                    </a:ext>
                  </a:extLst>
                </a:hlinkClick>
              </a:rPr>
              <a:t>sharepoint</a:t>
            </a:r>
            <a:endPar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Kievit Offc Medium" panose="020B0604030101020102"/>
                <a:ea typeface="Open Sans"/>
                <a:cs typeface="Open Sans"/>
              </a:rPr>
              <a:t>Find your Change Champion: </a:t>
            </a:r>
            <a:r>
              <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hlinkClick r:id="rId8">
                  <a:extLst>
                    <a:ext uri="{A12FA001-AC4F-418D-AE19-62706E023703}">
                      <ahyp:hlinkClr xmlns:ahyp="http://schemas.microsoft.com/office/drawing/2018/hyperlinkcolor" val="tx"/>
                    </a:ext>
                  </a:extLst>
                </a:hlinkClick>
              </a:rPr>
              <a:t>beav.es/AMP-change-champions</a:t>
            </a:r>
            <a:endPar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Kievit Offc Medium" panose="020B0604030101020102"/>
                <a:ea typeface="Open Sans"/>
                <a:cs typeface="Open Sans"/>
              </a:rPr>
              <a:t>Ask questions and submit feedback via the Always on Survey: </a:t>
            </a:r>
            <a:r>
              <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hlinkClick r:id="rId9">
                  <a:extLst>
                    <a:ext uri="{A12FA001-AC4F-418D-AE19-62706E023703}">
                      <ahyp:hlinkClr xmlns:ahyp="http://schemas.microsoft.com/office/drawing/2018/hyperlinkcolor" val="tx"/>
                    </a:ext>
                  </a:extLst>
                </a:hlinkClick>
              </a:rPr>
              <a:t>beav.es/AMP-always-on-survey</a:t>
            </a:r>
            <a:endPar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Kievit Offc Medium" panose="020B0604030101020102"/>
                <a:ea typeface="Open Sans"/>
                <a:cs typeface="Open Sans"/>
              </a:rPr>
              <a:t>AMP Glossary: </a:t>
            </a:r>
            <a:r>
              <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hlinkClick r:id="rId10">
                  <a:extLst>
                    <a:ext uri="{A12FA001-AC4F-418D-AE19-62706E023703}">
                      <ahyp:hlinkClr xmlns:ahyp="http://schemas.microsoft.com/office/drawing/2018/hyperlinkcolor" val="tx"/>
                    </a:ext>
                  </a:extLst>
                </a:hlinkClick>
              </a:rPr>
              <a:t>beav.es/AMP-glossary</a:t>
            </a:r>
            <a:endPar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Kievit Offc Medium" panose="020B0604030101020102"/>
                <a:ea typeface="Open Sans"/>
                <a:cs typeface="Open Sans"/>
              </a:rPr>
              <a:t>AMP Video Library: </a:t>
            </a:r>
            <a:r>
              <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hlinkClick r:id="rId11">
                  <a:extLst>
                    <a:ext uri="{A12FA001-AC4F-418D-AE19-62706E023703}">
                      <ahyp:hlinkClr xmlns:ahyp="http://schemas.microsoft.com/office/drawing/2018/hyperlinkcolor" val="tx"/>
                    </a:ext>
                  </a:extLst>
                </a:hlinkClick>
              </a:rPr>
              <a:t>beav.es/AMP-video-library</a:t>
            </a:r>
            <a:endPar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err="1">
                <a:ln>
                  <a:noFill/>
                </a:ln>
                <a:solidFill>
                  <a:srgbClr val="000000"/>
                </a:solidFill>
                <a:effectLst/>
                <a:uLnTx/>
                <a:uFillTx/>
                <a:latin typeface="Kievit Offc Medium" panose="020B0604030101020102"/>
                <a:ea typeface="Open Sans"/>
                <a:cs typeface="Open Sans"/>
              </a:rPr>
              <a:t>AMPlifier</a:t>
            </a:r>
            <a:r>
              <a:rPr kumimoji="0" lang="en-US" sz="1800" b="0" i="0" u="none" strike="noStrike" kern="1200" cap="none" spc="0" normalizeH="0" baseline="0" noProof="0">
                <a:ln>
                  <a:noFill/>
                </a:ln>
                <a:solidFill>
                  <a:srgbClr val="000000"/>
                </a:solidFill>
                <a:effectLst/>
                <a:uLnTx/>
                <a:uFillTx/>
                <a:latin typeface="Kievit Offc Medium" panose="020B0604030101020102"/>
                <a:ea typeface="Open Sans"/>
                <a:cs typeface="Open Sans"/>
              </a:rPr>
              <a:t> (AMP’s Newsletter): </a:t>
            </a:r>
            <a:r>
              <a:rPr kumimoji="0" lang="en-US" sz="1800" b="0" i="0" u="none" strike="noStrike" kern="1200" cap="none" spc="0" normalizeH="0" baseline="0" noProof="0">
                <a:ln>
                  <a:noFill/>
                </a:ln>
                <a:solidFill>
                  <a:srgbClr val="D73F09"/>
                </a:solidFill>
                <a:effectLst/>
                <a:uLnTx/>
                <a:uFillTx/>
                <a:latin typeface="Kievit Offc Medium" panose="020B0604030101020102"/>
                <a:ea typeface="Open Sans"/>
                <a:cs typeface="Open Sans"/>
                <a:hlinkClick r:id="rId12">
                  <a:extLst>
                    <a:ext uri="{A12FA001-AC4F-418D-AE19-62706E023703}">
                      <ahyp:hlinkClr xmlns:ahyp="http://schemas.microsoft.com/office/drawing/2018/hyperlinkcolor" val="tx"/>
                    </a:ext>
                  </a:extLst>
                </a:hlinkClick>
              </a:rPr>
              <a:t>beav.es/</a:t>
            </a:r>
            <a:r>
              <a:rPr kumimoji="0" lang="en-US" sz="1800" b="0" i="0" u="none" strike="noStrike" kern="1200" cap="none" spc="0" normalizeH="0" baseline="0" noProof="0" err="1">
                <a:ln>
                  <a:noFill/>
                </a:ln>
                <a:solidFill>
                  <a:srgbClr val="D73F09"/>
                </a:solidFill>
                <a:effectLst/>
                <a:uLnTx/>
                <a:uFillTx/>
                <a:latin typeface="Kievit Offc Medium" panose="020B0604030101020102"/>
                <a:ea typeface="Open Sans"/>
                <a:cs typeface="Open Sans"/>
                <a:hlinkClick r:id="rId12">
                  <a:extLst>
                    <a:ext uri="{A12FA001-AC4F-418D-AE19-62706E023703}">
                      <ahyp:hlinkClr xmlns:ahyp="http://schemas.microsoft.com/office/drawing/2018/hyperlinkcolor" val="tx"/>
                    </a:ext>
                  </a:extLst>
                </a:hlinkClick>
              </a:rPr>
              <a:t>AMPlifier</a:t>
            </a:r>
            <a:endParaRPr kumimoji="0" lang="en-US" sz="1800" b="0" i="0" u="none" strike="noStrike" kern="1200" cap="none" spc="0" normalizeH="0" baseline="0" noProof="0">
              <a:ln>
                <a:noFill/>
              </a:ln>
              <a:solidFill>
                <a:srgbClr val="D73F09"/>
              </a:solidFill>
              <a:effectLst/>
              <a:uLnTx/>
              <a:uFillTx/>
              <a:latin typeface="Kievit Offc Medium" panose="020B0604030101020102"/>
              <a:ea typeface="+mn-ea"/>
              <a:cs typeface="+mn-cs"/>
            </a:endParaRPr>
          </a:p>
        </p:txBody>
      </p:sp>
      <p:pic>
        <p:nvPicPr>
          <p:cNvPr id="11" name="Picture 10" descr="A qr code with black squares&#10;&#10;AI-generated content may be incorrect.">
            <a:extLst>
              <a:ext uri="{FF2B5EF4-FFF2-40B4-BE49-F238E27FC236}">
                <a16:creationId xmlns:a16="http://schemas.microsoft.com/office/drawing/2014/main" id="{FB2730BD-7B62-0147-5662-7F9CB914D1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35503" y="957602"/>
            <a:ext cx="1171082" cy="1171082"/>
          </a:xfrm>
          <a:prstGeom prst="rect">
            <a:avLst/>
          </a:prstGeom>
        </p:spPr>
      </p:pic>
      <p:pic>
        <p:nvPicPr>
          <p:cNvPr id="8" name="Picture 7" descr="A black and white logo of a Beaver with 'AMP' written on it">
            <a:extLst>
              <a:ext uri="{FF2B5EF4-FFF2-40B4-BE49-F238E27FC236}">
                <a16:creationId xmlns:a16="http://schemas.microsoft.com/office/drawing/2014/main" id="{AC8FBFD1-035C-CB2F-9504-25905478DD7F}"/>
              </a:ext>
            </a:extLst>
          </p:cNvPr>
          <p:cNvPicPr>
            <a:picLocks noChangeAspect="1"/>
          </p:cNvPicPr>
          <p:nvPr/>
        </p:nvPicPr>
        <p:blipFill>
          <a:blip r:embed="rId14"/>
          <a:srcRect l="15272" t="1327" r="16013"/>
          <a:stretch>
            <a:fillRect/>
          </a:stretch>
        </p:blipFill>
        <p:spPr>
          <a:xfrm>
            <a:off x="9801985" y="157672"/>
            <a:ext cx="1033518" cy="1500778"/>
          </a:xfrm>
          <a:prstGeom prst="rect">
            <a:avLst/>
          </a:prstGeom>
        </p:spPr>
      </p:pic>
      <p:sp>
        <p:nvSpPr>
          <p:cNvPr id="9" name="Rounded Rectangular Callout 5">
            <a:extLst>
              <a:ext uri="{FF2B5EF4-FFF2-40B4-BE49-F238E27FC236}">
                <a16:creationId xmlns:a16="http://schemas.microsoft.com/office/drawing/2014/main" id="{1BDA3A6F-860D-F5BA-6671-B2414791C3A8}"/>
              </a:ext>
            </a:extLst>
          </p:cNvPr>
          <p:cNvSpPr/>
          <p:nvPr/>
        </p:nvSpPr>
        <p:spPr>
          <a:xfrm>
            <a:off x="10855572" y="168049"/>
            <a:ext cx="1342415" cy="726701"/>
          </a:xfrm>
          <a:prstGeom prst="wedgeRoundRectCallout">
            <a:avLst>
              <a:gd name="adj1" fmla="val -37703"/>
              <a:gd name="adj2" fmla="val 61942"/>
              <a:gd name="adj3" fmla="val 1666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tratum2 Bold" panose="020B0506030000020004" pitchFamily="34" charset="77"/>
                <a:ea typeface="+mn-ea"/>
                <a:cs typeface="+mn-cs"/>
              </a:rPr>
              <a:t>Ask </a:t>
            </a:r>
            <a:r>
              <a:rPr kumimoji="0" lang="en-US" sz="1100" b="1" i="0" u="none" strike="noStrike" kern="1200" cap="none" spc="0" normalizeH="0" baseline="0" noProof="0" err="1">
                <a:ln>
                  <a:noFill/>
                </a:ln>
                <a:solidFill>
                  <a:srgbClr val="FFFFFF"/>
                </a:solidFill>
                <a:effectLst/>
                <a:uLnTx/>
                <a:uFillTx/>
                <a:latin typeface="Stratum2 Bold" panose="020B0506030000020004" pitchFamily="34" charset="77"/>
                <a:ea typeface="+mn-ea"/>
                <a:cs typeface="+mn-cs"/>
              </a:rPr>
              <a:t>ChAMP</a:t>
            </a:r>
            <a:r>
              <a:rPr kumimoji="0" lang="en-US" sz="1100" b="1" i="0" u="none" strike="noStrike" kern="1200" cap="none" spc="0" normalizeH="0" baseline="0" noProof="0">
                <a:ln>
                  <a:noFill/>
                </a:ln>
                <a:solidFill>
                  <a:srgbClr val="FFFFFF"/>
                </a:solidFill>
                <a:effectLst/>
                <a:uLnTx/>
                <a:uFillTx/>
                <a:latin typeface="Stratum2 Bold" panose="020B0506030000020004" pitchFamily="34" charset="77"/>
                <a:ea typeface="+mn-ea"/>
                <a:cs typeface="+mn-cs"/>
              </a:rPr>
              <a:t> about how AMP will impact you!</a:t>
            </a:r>
          </a:p>
        </p:txBody>
      </p:sp>
    </p:spTree>
    <p:extLst>
      <p:ext uri="{BB962C8B-B14F-4D97-AF65-F5344CB8AC3E}">
        <p14:creationId xmlns:p14="http://schemas.microsoft.com/office/powerpoint/2010/main" val="3472292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EFEA0-969E-9D55-D088-83E274CDDB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836CB9-0FAF-ACE9-4C0B-938800D20FFF}"/>
              </a:ext>
            </a:extLst>
          </p:cNvPr>
          <p:cNvSpPr>
            <a:spLocks noGrp="1"/>
          </p:cNvSpPr>
          <p:nvPr>
            <p:ph type="title"/>
          </p:nvPr>
        </p:nvSpPr>
        <p:spPr/>
        <p:txBody>
          <a:bodyPr>
            <a:noAutofit/>
          </a:bodyPr>
          <a:lstStyle/>
          <a:p>
            <a:r>
              <a:rPr lang="en-US" sz="3000" dirty="0"/>
              <a:t>Open Enrollment corrections</a:t>
            </a:r>
          </a:p>
        </p:txBody>
      </p:sp>
      <p:sp>
        <p:nvSpPr>
          <p:cNvPr id="4" name="Content Placeholder 2">
            <a:extLst>
              <a:ext uri="{FF2B5EF4-FFF2-40B4-BE49-F238E27FC236}">
                <a16:creationId xmlns:a16="http://schemas.microsoft.com/office/drawing/2014/main" id="{7FC7D218-0FAC-CFCD-BAE9-4053FA3F9539}"/>
              </a:ext>
            </a:extLst>
          </p:cNvPr>
          <p:cNvSpPr txBox="1">
            <a:spLocks/>
          </p:cNvSpPr>
          <p:nvPr/>
        </p:nvSpPr>
        <p:spPr>
          <a:xfrm>
            <a:off x="1227490" y="1407238"/>
            <a:ext cx="10293950" cy="464609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marR="0" lvl="0" indent="-285744" algn="l" defTabSz="914400" rtl="0" eaLnBrk="1" fontAlgn="auto" latinLnBrk="0" hangingPunct="1">
              <a:lnSpc>
                <a:spcPct val="100000"/>
              </a:lnSpc>
              <a:spcBef>
                <a:spcPts val="1200"/>
              </a:spcBef>
              <a:spcAft>
                <a:spcPts val="0"/>
              </a:spcAft>
              <a:buClrTx/>
              <a:buSzPct val="100000"/>
              <a:buFontTx/>
              <a:buBlip>
                <a:blip r:embed="rId3"/>
              </a:buBlip>
              <a:tabLst/>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The Open Enrollment Correction period is November 1, 2025  – February 28, 2026 </a:t>
            </a:r>
            <a:r>
              <a:rPr kumimoji="0" lang="en-US" sz="1600" b="1" i="0" u="none" strike="noStrike" kern="1200" cap="none" spc="0" normalizeH="0" baseline="0" noProof="0" dirty="0">
                <a:ln>
                  <a:noFill/>
                </a:ln>
                <a:solidFill>
                  <a:prstClr val="black"/>
                </a:solidFill>
                <a:effectLst/>
                <a:uLnTx/>
                <a:uFillTx/>
                <a:ea typeface="Gill Sans" charset="0"/>
                <a:cs typeface="Gill Sans" charset="0"/>
              </a:rPr>
              <a:t>for those that completed Open Enrollment for PEBB health insurance</a:t>
            </a:r>
          </a:p>
          <a:p>
            <a:pPr marL="0" marR="0" lvl="0" indent="0" algn="l" defTabSz="914400" rtl="0" eaLnBrk="1" fontAlgn="auto" latinLnBrk="0" hangingPunct="1">
              <a:lnSpc>
                <a:spcPct val="100000"/>
              </a:lnSpc>
              <a:spcBef>
                <a:spcPts val="1200"/>
              </a:spcBef>
              <a:spcAft>
                <a:spcPts val="0"/>
              </a:spcAft>
              <a:buClrTx/>
              <a:buSzPct val="100000"/>
              <a:buNone/>
              <a:tabLst/>
              <a:defRPr/>
            </a:pPr>
            <a:endParaRPr kumimoji="0" lang="en-US" sz="400" b="1" i="0" u="none" strike="noStrike" kern="1200" cap="none" spc="0" normalizeH="0" baseline="0" noProof="0" dirty="0">
              <a:ln>
                <a:noFill/>
              </a:ln>
              <a:solidFill>
                <a:prstClr val="black"/>
              </a:solidFill>
              <a:effectLst/>
              <a:uLnTx/>
              <a:uFillTx/>
              <a:ea typeface="Gill Sans" charset="0"/>
              <a:cs typeface="Gill Sans" charset="0"/>
            </a:endParaRPr>
          </a:p>
          <a:p>
            <a:pPr marL="285744" marR="0" lvl="0" indent="-285744" algn="l" defTabSz="914400" rtl="0" eaLnBrk="1" fontAlgn="auto" latinLnBrk="0" hangingPunct="1">
              <a:lnSpc>
                <a:spcPct val="100000"/>
              </a:lnSpc>
              <a:spcBef>
                <a:spcPts val="1200"/>
              </a:spcBef>
              <a:spcAft>
                <a:spcPts val="0"/>
              </a:spcAft>
              <a:buClrTx/>
              <a:buSzPct val="100000"/>
              <a:buFontTx/>
              <a:buBlip>
                <a:blip r:embed="rId3"/>
              </a:buBlip>
              <a:tabLst/>
              <a:defRPr/>
            </a:pPr>
            <a:r>
              <a:rPr kumimoji="0" lang="en-US" sz="1600" b="0" i="0" u="none" strike="noStrike" kern="1200" cap="none" spc="0" normalizeH="0" baseline="0" noProof="0" dirty="0">
                <a:ln>
                  <a:noFill/>
                </a:ln>
                <a:solidFill>
                  <a:prstClr val="black"/>
                </a:solidFill>
                <a:effectLst/>
                <a:uLnTx/>
                <a:uFillTx/>
                <a:latin typeface="Gill Sans"/>
                <a:ea typeface="Gill Sans" charset="0"/>
                <a:cs typeface="Gill Sans" charset="0"/>
              </a:rPr>
              <a:t>Effective dates of corrections </a:t>
            </a:r>
            <a:r>
              <a:rPr kumimoji="0" lang="en-US" sz="1600" b="0" i="0" u="none" strike="noStrike" kern="1200" cap="none" spc="0" normalizeH="0" baseline="0" noProof="0" dirty="0">
                <a:ln>
                  <a:noFill/>
                </a:ln>
                <a:solidFill>
                  <a:prstClr val="black"/>
                </a:solidFill>
                <a:effectLst/>
                <a:uLnTx/>
                <a:uFillTx/>
                <a:latin typeface="Gill Sans"/>
                <a:ea typeface="Times New Roman" panose="02020603050405020304" pitchFamily="18" charset="0"/>
                <a:cs typeface="+mn-cs"/>
              </a:rPr>
              <a:t>February 1 – February 28, 2026:</a:t>
            </a:r>
            <a:r>
              <a:rPr kumimoji="0" lang="en-US" sz="1600" b="1" i="0" u="none" strike="noStrike" kern="1200" cap="none" spc="0" normalizeH="0" baseline="0" noProof="0" dirty="0">
                <a:ln>
                  <a:noFill/>
                </a:ln>
                <a:solidFill>
                  <a:prstClr val="black"/>
                </a:solidFill>
                <a:effectLst/>
                <a:uLnTx/>
                <a:uFillTx/>
                <a:latin typeface="Gill Sans"/>
                <a:ea typeface="Times New Roman" panose="02020603050405020304" pitchFamily="18" charset="0"/>
                <a:cs typeface="+mn-cs"/>
              </a:rPr>
              <a:t> </a:t>
            </a:r>
            <a:r>
              <a:rPr kumimoji="0" lang="en-US" sz="1600" b="0" i="0" u="none" strike="noStrike" kern="1200" cap="none" spc="0" normalizeH="0" baseline="0" noProof="0" dirty="0">
                <a:ln>
                  <a:noFill/>
                </a:ln>
                <a:solidFill>
                  <a:prstClr val="black"/>
                </a:solidFill>
                <a:effectLst/>
                <a:uLnTx/>
                <a:uFillTx/>
                <a:latin typeface="Gill Sans"/>
                <a:ea typeface="Times New Roman" panose="02020603050405020304" pitchFamily="18" charset="0"/>
                <a:cs typeface="+mn-cs"/>
              </a:rPr>
              <a:t>effective March 1, 2026. </a:t>
            </a:r>
            <a:r>
              <a:rPr kumimoji="0" lang="en-US" sz="1600" b="0" i="0" u="none" strike="noStrike" kern="1200" cap="none" spc="0" normalizeH="0" baseline="0" noProof="0" dirty="0">
                <a:ln>
                  <a:noFill/>
                </a:ln>
                <a:solidFill>
                  <a:prstClr val="black"/>
                </a:solidFill>
                <a:effectLst/>
                <a:uLnTx/>
                <a:uFillTx/>
                <a:ea typeface="Gill Sans" charset="0"/>
                <a:cs typeface="Gill Sans" charset="0"/>
              </a:rPr>
              <a:t>Corrections can be made to:</a:t>
            </a:r>
          </a:p>
          <a:p>
            <a:pPr marL="742944" lvl="1" indent="-285744">
              <a:lnSpc>
                <a:spcPct val="100000"/>
              </a:lnSpc>
              <a:spcBef>
                <a:spcPts val="1200"/>
              </a:spcBef>
              <a:buClrTx/>
              <a:buSzPct val="100000"/>
              <a:buBlip>
                <a:blip r:embed="rId3"/>
              </a:buBlip>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Plan Corrections</a:t>
            </a:r>
          </a:p>
          <a:p>
            <a:pPr marL="742944" lvl="1" indent="-285744">
              <a:lnSpc>
                <a:spcPct val="100000"/>
              </a:lnSpc>
              <a:spcBef>
                <a:spcPts val="1200"/>
              </a:spcBef>
              <a:buClrTx/>
              <a:buSzPct val="100000"/>
              <a:buBlip>
                <a:blip r:embed="rId3"/>
              </a:buBlip>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Dependent Corrections</a:t>
            </a:r>
          </a:p>
          <a:p>
            <a:pPr marL="742944" lvl="1" indent="-285744">
              <a:lnSpc>
                <a:spcPct val="100000"/>
              </a:lnSpc>
              <a:spcBef>
                <a:spcPts val="1200"/>
              </a:spcBef>
              <a:buClrTx/>
              <a:buSzPct val="100000"/>
              <a:buBlip>
                <a:blip r:embed="rId3"/>
              </a:buBlip>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Tobacco Surcharge</a:t>
            </a:r>
          </a:p>
          <a:p>
            <a:pPr marL="742944" lvl="1" indent="-285744">
              <a:lnSpc>
                <a:spcPct val="100000"/>
              </a:lnSpc>
              <a:spcBef>
                <a:spcPts val="1200"/>
              </a:spcBef>
              <a:buClrTx/>
              <a:buSzPct val="100000"/>
              <a:buBlip>
                <a:blip r:embed="rId3"/>
              </a:buBlip>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Other Coverage Surcharge</a:t>
            </a:r>
          </a:p>
          <a:p>
            <a:pPr marL="0" marR="0" lvl="0" indent="0" algn="l" defTabSz="914400" rtl="0" eaLnBrk="1" fontAlgn="auto" latinLnBrk="0" hangingPunct="1">
              <a:lnSpc>
                <a:spcPct val="100000"/>
              </a:lnSpc>
              <a:spcBef>
                <a:spcPts val="1200"/>
              </a:spcBef>
              <a:spcAft>
                <a:spcPts val="0"/>
              </a:spcAft>
              <a:buClrTx/>
              <a:buSzPct val="100000"/>
              <a:buFontTx/>
              <a:buNone/>
              <a:tabLst/>
              <a:defRPr/>
            </a:pPr>
            <a:endParaRPr kumimoji="0" lang="en-US" sz="400"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285744" indent="-285744">
              <a:lnSpc>
                <a:spcPct val="100000"/>
              </a:lnSpc>
              <a:spcBef>
                <a:spcPts val="1200"/>
              </a:spcBef>
              <a:buClrTx/>
              <a:buSzPct val="100000"/>
              <a:buBlip>
                <a:blip r:embed="rId3"/>
              </a:buBlip>
              <a:defRPr/>
            </a:pPr>
            <a:r>
              <a:rPr kumimoji="0" lang="en-US"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If you need to make corrections, send an </a:t>
            </a:r>
            <a:r>
              <a:rPr kumimoji="0" lang="en-US" sz="1600" b="0" i="0" u="none" strike="noStrike" kern="1200" cap="none" spc="0" normalizeH="0" baseline="0" noProof="0" dirty="0">
                <a:ln>
                  <a:noFill/>
                </a:ln>
                <a:solidFill>
                  <a:srgbClr val="00859B"/>
                </a:solidFill>
                <a:effectLst/>
                <a:uLnTx/>
                <a:uFillTx/>
                <a:ea typeface="Times New Roman" panose="02020603050405020304" pitchFamily="18" charset="0"/>
                <a:cs typeface="+mn-cs"/>
                <a:hlinkClick r:id="rId4">
                  <a:extLst>
                    <a:ext uri="{A12FA001-AC4F-418D-AE19-62706E023703}">
                      <ahyp:hlinkClr xmlns:ahyp="http://schemas.microsoft.com/office/drawing/2018/hyperlinkcolor" val="tx"/>
                    </a:ext>
                  </a:extLst>
                </a:hlinkClick>
              </a:rPr>
              <a:t>Open Enrollment Correction form</a:t>
            </a:r>
            <a:r>
              <a:rPr kumimoji="0" lang="en-US" sz="1600" b="0" i="0" u="none" strike="noStrike" kern="1200" cap="none" spc="0" normalizeH="0" baseline="0" noProof="0" dirty="0">
                <a:ln>
                  <a:noFill/>
                </a:ln>
                <a:solidFill>
                  <a:srgbClr val="00859B"/>
                </a:solidFill>
                <a:effectLst/>
                <a:uLnTx/>
                <a:uFillTx/>
                <a:ea typeface="Times New Roman" panose="02020603050405020304" pitchFamily="18" charset="0"/>
                <a:cs typeface="+mn-cs"/>
              </a:rPr>
              <a:t> </a:t>
            </a:r>
            <a:r>
              <a:rPr kumimoji="0" lang="en-US"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to the Employee PEBB Benefits team by February 28, 2026 at 236 Kerr Administration Building or via email at </a:t>
            </a:r>
            <a:r>
              <a:rPr kumimoji="0" lang="en-US" sz="1600" b="0" i="0" u="none" strike="noStrike" kern="1200" cap="none" spc="0" normalizeH="0" baseline="0" noProof="0" dirty="0">
                <a:ln>
                  <a:noFill/>
                </a:ln>
                <a:solidFill>
                  <a:srgbClr val="00859B"/>
                </a:solidFill>
                <a:effectLst/>
                <a:uLnTx/>
                <a:uFillTx/>
                <a:ea typeface="Times New Roman" panose="02020603050405020304" pitchFamily="18" charset="0"/>
                <a:cs typeface="+mn-cs"/>
                <a:hlinkClick r:id="rId5">
                  <a:extLst>
                    <a:ext uri="{A12FA001-AC4F-418D-AE19-62706E023703}">
                      <ahyp:hlinkClr xmlns:ahyp="http://schemas.microsoft.com/office/drawing/2018/hyperlinkcolor" val="tx"/>
                    </a:ext>
                  </a:extLst>
                </a:hlinkClick>
              </a:rPr>
              <a:t>Employee.pebbbenefits@oregonstate.edu</a:t>
            </a:r>
            <a:r>
              <a:rPr kumimoji="0" lang="en-US"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 </a:t>
            </a:r>
          </a:p>
          <a:p>
            <a:pPr marL="0" indent="0">
              <a:lnSpc>
                <a:spcPct val="100000"/>
              </a:lnSpc>
              <a:spcBef>
                <a:spcPts val="1200"/>
              </a:spcBef>
              <a:buClrTx/>
              <a:buSzPct val="100000"/>
              <a:buNone/>
              <a:defRPr/>
            </a:pPr>
            <a:endParaRPr kumimoji="0" lang="en-US" sz="400" b="0" i="0" u="none" strike="noStrike" kern="1200" cap="none" spc="0" normalizeH="0" baseline="0" noProof="0" dirty="0">
              <a:ln>
                <a:noFill/>
              </a:ln>
              <a:solidFill>
                <a:prstClr val="black"/>
              </a:solidFill>
              <a:effectLst/>
              <a:uLnTx/>
              <a:uFillTx/>
              <a:ea typeface="Times New Roman" panose="02020603050405020304" pitchFamily="18" charset="0"/>
              <a:cs typeface="Aptos" panose="020B0004020202020204" pitchFamily="34" charset="0"/>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kumimoji="0" lang="en-US" sz="1600" b="0" i="0" u="none" strike="noStrike" kern="1200" cap="none" spc="0" normalizeH="0" baseline="0" noProof="0" dirty="0">
                <a:ln>
                  <a:noFill/>
                </a:ln>
                <a:solidFill>
                  <a:prstClr val="black"/>
                </a:solidFill>
                <a:effectLst/>
                <a:uLnTx/>
                <a:uFillTx/>
                <a:ea typeface="+mn-ea"/>
                <a:cs typeface="+mn-cs"/>
              </a:rPr>
              <a:t>Qualified Status Change (QSC): If you experience a QSC, visit </a:t>
            </a:r>
            <a:r>
              <a:rPr lang="en-US" sz="1600" dirty="0">
                <a:solidFill>
                  <a:srgbClr val="00859B"/>
                </a:solidFill>
                <a:ea typeface="+mn-ea"/>
                <a:cs typeface="+mn-cs"/>
                <a:hlinkClick r:id="rId6">
                  <a:extLst>
                    <a:ext uri="{A12FA001-AC4F-418D-AE19-62706E023703}">
                      <ahyp:hlinkClr xmlns:ahyp="http://schemas.microsoft.com/office/drawing/2018/hyperlinkcolor" val="tx"/>
                    </a:ext>
                  </a:extLst>
                </a:hlinkClick>
              </a:rPr>
              <a:t>PEBB’s forms page</a:t>
            </a:r>
            <a:r>
              <a:rPr lang="en-US" sz="1600" dirty="0">
                <a:solidFill>
                  <a:srgbClr val="00859B"/>
                </a:solidFill>
                <a:ea typeface="+mn-ea"/>
                <a:cs typeface="+mn-cs"/>
              </a:rPr>
              <a:t> </a:t>
            </a:r>
            <a:r>
              <a:rPr kumimoji="0" lang="en-US" sz="1600" b="0" i="0" u="none" strike="noStrike" kern="1200" cap="none" spc="0" normalizeH="0" baseline="0" noProof="0" dirty="0">
                <a:ln>
                  <a:noFill/>
                </a:ln>
                <a:solidFill>
                  <a:prstClr val="black"/>
                </a:solidFill>
                <a:effectLst/>
                <a:uLnTx/>
                <a:uFillTx/>
                <a:ea typeface="+mn-ea"/>
                <a:cs typeface="+mn-cs"/>
              </a:rPr>
              <a:t>and fill out the Midyear Change Form</a:t>
            </a:r>
          </a:p>
          <a:p>
            <a:pPr marL="0" marR="0" lvl="0" indent="0" algn="l" defTabSz="914400" rtl="0" eaLnBrk="1" fontAlgn="auto" latinLnBrk="0" hangingPunct="1">
              <a:lnSpc>
                <a:spcPct val="100000"/>
              </a:lnSpc>
              <a:spcBef>
                <a:spcPts val="1200"/>
              </a:spcBef>
              <a:spcAft>
                <a:spcPts val="0"/>
              </a:spcAft>
              <a:buClrTx/>
              <a:buSzPct val="100000"/>
              <a:buFontTx/>
              <a:buNone/>
              <a:tabLst/>
              <a:defRPr/>
            </a:pPr>
            <a:endParaRPr kumimoji="0" lang="en-US" sz="400" b="0" i="0" u="none" strike="noStrike" kern="1200" cap="none" spc="0" normalizeH="0" baseline="0" noProof="0" dirty="0">
              <a:ln>
                <a:noFill/>
              </a:ln>
              <a:solidFill>
                <a:prstClr val="black"/>
              </a:solidFill>
              <a:effectLst/>
              <a:uLnTx/>
              <a:uFillTx/>
              <a:ea typeface="+mn-ea"/>
              <a:cs typeface="+mn-cs"/>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kumimoji="0" lang="en-US" sz="1600" b="0" i="0" u="none" strike="noStrike" kern="1200" cap="none" spc="0" normalizeH="0" baseline="0" noProof="0" dirty="0">
                <a:ln>
                  <a:noFill/>
                </a:ln>
                <a:solidFill>
                  <a:prstClr val="black"/>
                </a:solidFill>
                <a:effectLst/>
                <a:uLnTx/>
                <a:uFillTx/>
                <a:ea typeface="Verdana"/>
                <a:cs typeface="+mn-cs"/>
              </a:rPr>
              <a:t>Please notify </a:t>
            </a:r>
            <a:r>
              <a:rPr kumimoji="0" lang="en-US" sz="1600" b="0" i="0" u="none" strike="noStrike" kern="1200" cap="none" spc="0" normalizeH="0" baseline="0" noProof="0" dirty="0">
                <a:ln>
                  <a:noFill/>
                </a:ln>
                <a:solidFill>
                  <a:srgbClr val="00859B"/>
                </a:solidFill>
                <a:effectLst/>
                <a:uLnTx/>
                <a:uFillTx/>
                <a:ea typeface="Verdana"/>
                <a:cs typeface="+mn-cs"/>
                <a:hlinkClick r:id="rId7">
                  <a:extLst>
                    <a:ext uri="{A12FA001-AC4F-418D-AE19-62706E023703}">
                      <ahyp:hlinkClr xmlns:ahyp="http://schemas.microsoft.com/office/drawing/2018/hyperlinkcolor" val="tx"/>
                    </a:ext>
                  </a:extLst>
                </a:hlinkClick>
              </a:rPr>
              <a:t>employee.pebbbenefits@oregonstate.edu</a:t>
            </a:r>
            <a:r>
              <a:rPr kumimoji="0" lang="en-US" sz="1600" b="0" i="0" u="none" strike="noStrike" kern="1200" cap="none" spc="0" normalizeH="0" baseline="0" noProof="0" dirty="0">
                <a:ln>
                  <a:noFill/>
                </a:ln>
                <a:solidFill>
                  <a:srgbClr val="00859B"/>
                </a:solidFill>
                <a:effectLst/>
                <a:uLnTx/>
                <a:uFillTx/>
                <a:ea typeface="Verdana"/>
                <a:cs typeface="+mn-cs"/>
              </a:rPr>
              <a:t> </a:t>
            </a:r>
            <a:r>
              <a:rPr kumimoji="0" lang="en-US" sz="1600" b="0" i="0" u="none" strike="noStrike" kern="1200" cap="none" spc="0" normalizeH="0" baseline="0" noProof="0" dirty="0">
                <a:ln>
                  <a:noFill/>
                </a:ln>
                <a:solidFill>
                  <a:prstClr val="black"/>
                </a:solidFill>
                <a:effectLst/>
                <a:uLnTx/>
                <a:uFillTx/>
                <a:ea typeface="Verdana"/>
                <a:cs typeface="+mn-cs"/>
              </a:rPr>
              <a:t>if you see any discrepancies on your check</a:t>
            </a:r>
            <a:endParaRPr lang="en-US" sz="1600" dirty="0">
              <a:solidFill>
                <a:srgbClr val="00859B"/>
              </a:solidFill>
            </a:endParaRPr>
          </a:p>
        </p:txBody>
      </p:sp>
      <p:pic>
        <p:nvPicPr>
          <p:cNvPr id="6" name="Picture Placeholder 5" descr="Badge Tick1 outline">
            <a:extLst>
              <a:ext uri="{FF2B5EF4-FFF2-40B4-BE49-F238E27FC236}">
                <a16:creationId xmlns:a16="http://schemas.microsoft.com/office/drawing/2014/main" id="{A176EB3A-57B8-AFF8-D6B0-B44A2411EFDB}"/>
              </a:ext>
            </a:extLst>
          </p:cNvPr>
          <p:cNvPicPr>
            <a:picLocks noGrp="1" noChangeAspect="1"/>
          </p:cNvPicPr>
          <p:nvPr>
            <p:ph type="pic" sz="quarter" idx="10"/>
          </p:nvPr>
        </p:nvPicPr>
        <p:blipFill>
          <a:blip r:embed="rId8">
            <a:extLst>
              <a:ext uri="{96DAC541-7B7A-43D3-8B79-37D633B846F1}">
                <asvg:svgBlip xmlns:asvg="http://schemas.microsoft.com/office/drawing/2016/SVG/main" r:embed="rId9"/>
              </a:ext>
            </a:extLst>
          </a:blip>
          <a:srcRect t="157" b="157"/>
          <a:stretch>
            <a:fillRect/>
          </a:stretch>
        </p:blipFill>
        <p:spPr>
          <a:xfrm>
            <a:off x="569375" y="591546"/>
            <a:ext cx="610801" cy="610802"/>
          </a:xfrm>
        </p:spPr>
      </p:pic>
    </p:spTree>
    <p:extLst>
      <p:ext uri="{BB962C8B-B14F-4D97-AF65-F5344CB8AC3E}">
        <p14:creationId xmlns:p14="http://schemas.microsoft.com/office/powerpoint/2010/main" val="10571161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MnjDQWr.5rdoCbklZaExf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MnjDQWr.5rdoCbklZaExfA"/>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Verdana"/>
        <a:ea typeface=""/>
        <a:cs typeface=""/>
      </a:majorFont>
      <a:minorFont>
        <a:latin typeface="Gil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SU Slide Mast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eme1">
  <a:themeElements>
    <a:clrScheme name="Custom 8">
      <a:dk1>
        <a:srgbClr val="000000"/>
      </a:dk1>
      <a:lt1>
        <a:srgbClr val="FFFFFF"/>
      </a:lt1>
      <a:dk2>
        <a:srgbClr val="8E9089"/>
      </a:dk2>
      <a:lt2>
        <a:srgbClr val="B7A99A"/>
      </a:lt2>
      <a:accent1>
        <a:srgbClr val="D73F09"/>
      </a:accent1>
      <a:accent2>
        <a:srgbClr val="00859B"/>
      </a:accent2>
      <a:accent3>
        <a:srgbClr val="B8DDE1"/>
      </a:accent3>
      <a:accent4>
        <a:srgbClr val="D3832B"/>
      </a:accent4>
      <a:accent5>
        <a:srgbClr val="003B5C"/>
      </a:accent5>
      <a:accent6>
        <a:srgbClr val="0D5157"/>
      </a:accent6>
      <a:hlink>
        <a:srgbClr val="99B862"/>
      </a:hlink>
      <a:folHlink>
        <a:srgbClr val="7A68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80000"/>
          </a:lnSpc>
          <a:defRPr sz="4800" b="1" dirty="0">
            <a:solidFill>
              <a:schemeClr val="tx1">
                <a:lumMod val="75000"/>
                <a:lumOff val="25000"/>
              </a:schemeClr>
            </a:solidFill>
            <a:latin typeface="Stratum2 Bold" panose="020B0506030000020004" pitchFamily="34" charset="77"/>
          </a:defRPr>
        </a:defPPr>
      </a:lstStyle>
    </a:txDef>
  </a:objectDefaults>
  <a:extraClrSchemeLst/>
  <a:extLst>
    <a:ext uri="{05A4C25C-085E-4340-85A3-A5531E510DB2}">
      <thm15:themeFamily xmlns:thm15="http://schemas.microsoft.com/office/thememl/2012/main" name="Theme1" id="{C70EC8A8-4E99-4673-B34C-502EDD443651}" vid="{6B360458-816A-4D60-B3F5-73DE8EB7237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Theme1">
  <a:themeElements>
    <a:clrScheme name="Custom 8">
      <a:dk1>
        <a:srgbClr val="000000"/>
      </a:dk1>
      <a:lt1>
        <a:srgbClr val="FFFFFF"/>
      </a:lt1>
      <a:dk2>
        <a:srgbClr val="8E9089"/>
      </a:dk2>
      <a:lt2>
        <a:srgbClr val="B7A99A"/>
      </a:lt2>
      <a:accent1>
        <a:srgbClr val="D73F09"/>
      </a:accent1>
      <a:accent2>
        <a:srgbClr val="00859B"/>
      </a:accent2>
      <a:accent3>
        <a:srgbClr val="B8DDE1"/>
      </a:accent3>
      <a:accent4>
        <a:srgbClr val="D3832B"/>
      </a:accent4>
      <a:accent5>
        <a:srgbClr val="003B5C"/>
      </a:accent5>
      <a:accent6>
        <a:srgbClr val="0D5157"/>
      </a:accent6>
      <a:hlink>
        <a:srgbClr val="99B862"/>
      </a:hlink>
      <a:folHlink>
        <a:srgbClr val="7A68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80000"/>
          </a:lnSpc>
          <a:defRPr sz="4800" b="1" dirty="0">
            <a:solidFill>
              <a:schemeClr val="tx1">
                <a:lumMod val="75000"/>
                <a:lumOff val="25000"/>
              </a:schemeClr>
            </a:solidFill>
            <a:latin typeface="Stratum2 Bold" panose="020B0506030000020004" pitchFamily="34" charset="77"/>
          </a:defRPr>
        </a:defPPr>
      </a:lstStyle>
    </a:txDef>
  </a:objectDefaults>
  <a:extraClrSchemeLst/>
  <a:extLst>
    <a:ext uri="{05A4C25C-085E-4340-85A3-A5531E510DB2}">
      <thm15:themeFamily xmlns:thm15="http://schemas.microsoft.com/office/thememl/2012/main" name="Theme1" id="{C70EC8A8-4E99-4673-B34C-502EDD443651}" vid="{6B360458-816A-4D60-B3F5-73DE8EB7237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3077</TotalTime>
  <Words>979</Words>
  <Application>Microsoft Office PowerPoint</Application>
  <PresentationFormat>Widescreen</PresentationFormat>
  <Paragraphs>95</Paragraphs>
  <Slides>11</Slides>
  <Notes>10</Notes>
  <HiddenSlides>0</HiddenSlides>
  <MMClips>0</MMClips>
  <ScaleCrop>false</ScaleCrop>
  <HeadingPairs>
    <vt:vector size="8" baseType="variant">
      <vt:variant>
        <vt:lpstr>Fonts Used</vt:lpstr>
      </vt:variant>
      <vt:variant>
        <vt:i4>20</vt:i4>
      </vt:variant>
      <vt:variant>
        <vt:lpstr>Theme</vt:lpstr>
      </vt:variant>
      <vt:variant>
        <vt:i4>5</vt:i4>
      </vt:variant>
      <vt:variant>
        <vt:lpstr>Embedded OLE Servers</vt:lpstr>
      </vt:variant>
      <vt:variant>
        <vt:i4>1</vt:i4>
      </vt:variant>
      <vt:variant>
        <vt:lpstr>Slide Titles</vt:lpstr>
      </vt:variant>
      <vt:variant>
        <vt:i4>11</vt:i4>
      </vt:variant>
    </vt:vector>
  </HeadingPairs>
  <TitlesOfParts>
    <vt:vector size="37" baseType="lpstr">
      <vt:lpstr>Aptos</vt:lpstr>
      <vt:lpstr>Aptos Display</vt:lpstr>
      <vt:lpstr>Arial</vt:lpstr>
      <vt:lpstr>Calibri</vt:lpstr>
      <vt:lpstr>Chronicle Display Black</vt:lpstr>
      <vt:lpstr>Courier New</vt:lpstr>
      <vt:lpstr>Encode Sans Normal Black</vt:lpstr>
      <vt:lpstr>Gill Sans</vt:lpstr>
      <vt:lpstr>Kievit Offc</vt:lpstr>
      <vt:lpstr>Kievit Offc Medium</vt:lpstr>
      <vt:lpstr>Open Sans</vt:lpstr>
      <vt:lpstr>Open Sans Light</vt:lpstr>
      <vt:lpstr>Stratum2 Black</vt:lpstr>
      <vt:lpstr>Stratum2 Bold</vt:lpstr>
      <vt:lpstr>Stratum2 Regular</vt:lpstr>
      <vt:lpstr>Times</vt:lpstr>
      <vt:lpstr>Times New Roman</vt:lpstr>
      <vt:lpstr>Verdana</vt:lpstr>
      <vt:lpstr>Wingdings</vt:lpstr>
      <vt:lpstr>Wingdings 2</vt:lpstr>
      <vt:lpstr>1_Office Theme</vt:lpstr>
      <vt:lpstr>OSU Slide Master</vt:lpstr>
      <vt:lpstr>Theme1</vt:lpstr>
      <vt:lpstr>office theme</vt:lpstr>
      <vt:lpstr>1_Theme1</vt:lpstr>
      <vt:lpstr>think-cell Slide</vt:lpstr>
      <vt:lpstr>UHR/PAYROLL FORUM</vt:lpstr>
      <vt:lpstr>General Information</vt:lpstr>
      <vt:lpstr>Agenda</vt:lpstr>
      <vt:lpstr>Announcements</vt:lpstr>
      <vt:lpstr>More announcements!</vt:lpstr>
      <vt:lpstr>PowerPoint Presentation</vt:lpstr>
      <vt:lpstr>A Closer Look at Key February Updates</vt:lpstr>
      <vt:lpstr>PowerPoint Presentation</vt:lpstr>
      <vt:lpstr>Open Enrollment corrections</vt:lpstr>
      <vt:lpstr>Questions?</vt:lpstr>
      <vt:lpstr>THANK YOU</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HR/Payroll Forum</dc:title>
  <dc:creator>Ray, Bonny</dc:creator>
  <cp:lastModifiedBy>Kilgore, Meg</cp:lastModifiedBy>
  <cp:revision>3234</cp:revision>
  <cp:lastPrinted>2023-08-11T15:56:18Z</cp:lastPrinted>
  <dcterms:created xsi:type="dcterms:W3CDTF">2022-10-28T02:53:34Z</dcterms:created>
  <dcterms:modified xsi:type="dcterms:W3CDTF">2026-02-13T18:03:00Z</dcterms:modified>
</cp:coreProperties>
</file>